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 id="2147483696" r:id="rId6"/>
    <p:sldMasterId id="2147483722" r:id="rId7"/>
  </p:sldMasterIdLst>
  <p:notesMasterIdLst>
    <p:notesMasterId r:id="rId41"/>
  </p:notesMasterIdLst>
  <p:sldIdLst>
    <p:sldId id="256"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91" r:id="rId25"/>
    <p:sldId id="258" r:id="rId26"/>
    <p:sldId id="259" r:id="rId27"/>
    <p:sldId id="292" r:id="rId28"/>
    <p:sldId id="293" r:id="rId29"/>
    <p:sldId id="294" r:id="rId30"/>
    <p:sldId id="285" r:id="rId31"/>
    <p:sldId id="286" r:id="rId32"/>
    <p:sldId id="287" r:id="rId33"/>
    <p:sldId id="288" r:id="rId34"/>
    <p:sldId id="289" r:id="rId35"/>
    <p:sldId id="290" r:id="rId36"/>
    <p:sldId id="279" r:id="rId37"/>
    <p:sldId id="297" r:id="rId38"/>
    <p:sldId id="295" r:id="rId39"/>
    <p:sldId id="296" r:id="rId40"/>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4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80" d="100"/>
          <a:sy n="80" d="100"/>
        </p:scale>
        <p:origin x="10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4C0C4-A7AE-784F-A619-805DDCD10812}" type="datetimeFigureOut">
              <a:rPr lang="en-US" smtClean="0"/>
              <a:t>3/14/2022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A856B-1F3A-C443-996C-0C5A12B4A968}" type="slidenum">
              <a:rPr lang="en-US" smtClean="0"/>
              <a:t>‹#›</a:t>
            </a:fld>
            <a:endParaRPr lang="en-US"/>
          </a:p>
        </p:txBody>
      </p:sp>
    </p:spTree>
    <p:extLst>
      <p:ext uri="{BB962C8B-B14F-4D97-AF65-F5344CB8AC3E}">
        <p14:creationId xmlns:p14="http://schemas.microsoft.com/office/powerpoint/2010/main" val="1115058875"/>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503A856B-1F3A-C443-996C-0C5A12B4A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012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9DAF-093F-4482-AA38-346E9A2DE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26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9DAF-093F-4482-AA38-346E9A2DE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17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9DAF-093F-4482-AA38-346E9A2DE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70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9DAF-093F-4482-AA38-346E9A2DE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808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9DAF-093F-4482-AA38-346E9A2DE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09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503A856B-1F3A-C443-996C-0C5A12B4A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34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503A856B-1F3A-C443-996C-0C5A12B4A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62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&gt;Thank you to SAC for choosing my presentation today</a:t>
            </a:r>
            <a:br>
              <a:rPr lang="en-US" dirty="0"/>
            </a:br>
            <a:r>
              <a:rPr lang="en-US" dirty="0"/>
              <a:t>&gt;When choosing my presentation, I wanted to look to business leaders to tap into current conversations and topics to bring innovative change into Park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F5B3-F543-4482-9BC8-B1CAD300DC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56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&gt;We’ve all heard of the Great Resignation</a:t>
            </a:r>
            <a:br>
              <a:rPr lang="en-US" dirty="0"/>
            </a:br>
            <a:r>
              <a:rPr lang="en-US" dirty="0"/>
              <a:t>&gt;50k$ math example</a:t>
            </a:r>
            <a:br>
              <a:rPr lang="en-US" dirty="0"/>
            </a:br>
            <a:r>
              <a:rPr lang="en-US" dirty="0"/>
              <a:t>&gt;Third reason for leaving for 2019 was their manager, 6</a:t>
            </a:r>
            <a:r>
              <a:rPr lang="en-US" baseline="30000" dirty="0"/>
              <a:t>th</a:t>
            </a:r>
            <a:r>
              <a:rPr lang="en-US" dirty="0"/>
              <a:t> reason for 2020</a:t>
            </a:r>
            <a:br>
              <a:rPr lang="en-US" dirty="0"/>
            </a:br>
            <a:r>
              <a:rPr lang="en-US" dirty="0"/>
              <a:t>&gt;People are leaving their managers, organizational structure, organizational structure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F5B3-F543-4482-9BC8-B1CAD300DC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&gt;Could be reverse performance reviewing, could be 360 degree</a:t>
            </a:r>
            <a:br>
              <a:rPr lang="en-US" dirty="0"/>
            </a:br>
            <a:r>
              <a:rPr lang="en-US" dirty="0"/>
              <a:t>&gt;When managers are reviewed by direct reports and not just direct report reviewed by manager</a:t>
            </a:r>
            <a:br>
              <a:rPr lang="en-US" dirty="0"/>
            </a:br>
            <a:r>
              <a:rPr lang="en-US" dirty="0"/>
              <a:t>&gt;Not just forecast the bad, but also ID the great benefits for potential promotion opportunities for the future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F5B3-F543-4482-9BC8-B1CAD300DC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0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&gt;I don’t have HR budget or </a:t>
            </a:r>
            <a:r>
              <a:rPr lang="en-US" dirty="0" err="1"/>
              <a:t>paycor</a:t>
            </a:r>
            <a:r>
              <a:rPr lang="en-US" dirty="0"/>
              <a:t> paid features view</a:t>
            </a:r>
            <a:br>
              <a:rPr lang="en-US" dirty="0"/>
            </a:br>
            <a:r>
              <a:rPr lang="en-US" dirty="0"/>
              <a:t>&gt;Anonymity protects for trust and candor as well as retaliation</a:t>
            </a:r>
            <a:br>
              <a:rPr lang="en-US" dirty="0"/>
            </a:br>
            <a:r>
              <a:rPr lang="en-US" dirty="0"/>
              <a:t>&gt;Reviewing with highest in org chart reviews 1 meeting with 5 reviews, not 5 meetings with 1 review to save time</a:t>
            </a:r>
            <a:br>
              <a:rPr lang="en-US" dirty="0"/>
            </a:br>
            <a:r>
              <a:rPr lang="en-US" dirty="0"/>
              <a:t>&gt;We’ve all seen bad surveys!!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F5B3-F543-4482-9BC8-B1CAD300DC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94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&gt;No current mechanism for staff w/o direct reports to formalize feedback and their voice</a:t>
            </a:r>
            <a:br>
              <a:rPr lang="en-US" dirty="0"/>
            </a:br>
            <a:r>
              <a:rPr lang="en-US" dirty="0"/>
              <a:t>&gt;Civility and Respect: fosters constant conversation</a:t>
            </a:r>
            <a:br>
              <a:rPr lang="en-US" dirty="0"/>
            </a:br>
            <a:r>
              <a:rPr lang="en-US" dirty="0"/>
              <a:t>&gt;Excellence: We’re failing our managers by not giving them feedback ‘rise all boats’</a:t>
            </a:r>
            <a:br>
              <a:rPr lang="en-US" dirty="0"/>
            </a:br>
            <a:r>
              <a:rPr lang="en-US" dirty="0"/>
              <a:t>&gt;Global Citizenship: caring for our neighbors by giving our criticism</a:t>
            </a:r>
            <a:br>
              <a:rPr lang="en-US" dirty="0"/>
            </a:br>
            <a:r>
              <a:rPr lang="en-US" dirty="0"/>
              <a:t>&gt;Inclusivity: Including all levels for all conversations</a:t>
            </a:r>
            <a:br>
              <a:rPr lang="en-US" dirty="0"/>
            </a:br>
            <a:r>
              <a:rPr lang="en-US" dirty="0"/>
              <a:t>&gt;Integrity: Internalizing feedback, which isn’t here, and saving $ for turnover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F5B3-F543-4482-9BC8-B1CAD300DC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18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9DAF-093F-4482-AA38-346E9A2DE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27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4FB45F-8658-DE4F-BA6C-2BADFCD24EA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0C4AA-91FB-7A47-9AA2-1434CE9248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4FB45F-8658-DE4F-BA6C-2BADFCD24EA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0C4AA-91FB-7A47-9AA2-1434CE9248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4FB45F-8658-DE4F-BA6C-2BADFCD24EA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0C4AA-91FB-7A47-9AA2-1434CE92485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94668" y="909272"/>
            <a:ext cx="7125585" cy="2880288"/>
          </a:xfrm>
        </p:spPr>
        <p:txBody>
          <a:bodyPr bIns="0" anchor="b">
            <a:normAutofit/>
          </a:bodyPr>
          <a:lstStyle>
            <a:lvl1pPr algn="l">
              <a:defRPr sz="5445"/>
            </a:lvl1pPr>
          </a:lstStyle>
          <a:p>
            <a:r>
              <a:rPr lang="en-US"/>
              <a:t>Click to edit Master title style</a:t>
            </a:r>
            <a:endParaRPr lang="en-US" dirty="0"/>
          </a:p>
        </p:txBody>
      </p:sp>
      <p:sp>
        <p:nvSpPr>
          <p:cNvPr id="3" name="Subtitle 2"/>
          <p:cNvSpPr>
            <a:spLocks noGrp="1"/>
          </p:cNvSpPr>
          <p:nvPr>
            <p:ph type="subTitle" idx="1"/>
          </p:nvPr>
        </p:nvSpPr>
        <p:spPr>
          <a:xfrm>
            <a:off x="1994669" y="4002032"/>
            <a:ext cx="7125584" cy="1107970"/>
          </a:xfrm>
        </p:spPr>
        <p:txBody>
          <a:bodyPr tIns="91440" bIns="91440">
            <a:normAutofit/>
          </a:bodyPr>
          <a:lstStyle>
            <a:lvl1pPr marL="0" indent="0" algn="l">
              <a:buNone/>
              <a:defRPr sz="1485" b="0" cap="all" baseline="0">
                <a:solidFill>
                  <a:schemeClr val="tx1"/>
                </a:solidFill>
              </a:defRPr>
            </a:lvl1pPr>
            <a:lvl2pPr marL="377190" indent="0" algn="ctr">
              <a:buNone/>
              <a:defRPr sz="1485"/>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3/14/2022</a:t>
            </a:fld>
            <a:endParaRPr lang="en-US" dirty="0"/>
          </a:p>
        </p:txBody>
      </p:sp>
      <p:sp>
        <p:nvSpPr>
          <p:cNvPr id="5" name="Footer Placeholder 4"/>
          <p:cNvSpPr>
            <a:spLocks noGrp="1"/>
          </p:cNvSpPr>
          <p:nvPr>
            <p:ph type="ftr" sz="quarter" idx="11"/>
          </p:nvPr>
        </p:nvSpPr>
        <p:spPr>
          <a:xfrm>
            <a:off x="1993613" y="373215"/>
            <a:ext cx="4103480" cy="350428"/>
          </a:xfrm>
        </p:spPr>
        <p:txBody>
          <a:bodyPr/>
          <a:lstStyle/>
          <a:p>
            <a:endParaRPr lang="en-US" dirty="0"/>
          </a:p>
        </p:txBody>
      </p:sp>
      <p:sp>
        <p:nvSpPr>
          <p:cNvPr id="6" name="Slide Number Placeholder 5"/>
          <p:cNvSpPr>
            <a:spLocks noGrp="1"/>
          </p:cNvSpPr>
          <p:nvPr>
            <p:ph type="sldNum" sz="quarter" idx="12"/>
          </p:nvPr>
        </p:nvSpPr>
        <p:spPr>
          <a:xfrm>
            <a:off x="1186073" y="905503"/>
            <a:ext cx="669091" cy="570722"/>
          </a:xfrm>
        </p:spPr>
        <p:txBody>
          <a:bodyPr/>
          <a:lstStyle/>
          <a:p>
            <a:fld id="{6D22F896-40B5-4ADD-8801-0D06FADFA095}" type="slidenum">
              <a:rPr lang="en-US" dirty="0"/>
              <a:t>‹#›</a:t>
            </a:fld>
            <a:endParaRPr lang="en-US" dirty="0"/>
          </a:p>
        </p:txBody>
      </p:sp>
      <p:cxnSp>
        <p:nvCxnSpPr>
          <p:cNvPr id="15" name="Straight Connector 14"/>
          <p:cNvCxnSpPr/>
          <p:nvPr/>
        </p:nvCxnSpPr>
        <p:spPr>
          <a:xfrm>
            <a:off x="1994669" y="3999014"/>
            <a:ext cx="712558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047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199464" y="2093366"/>
            <a:ext cx="792620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537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9747" y="1990281"/>
            <a:ext cx="7130602" cy="2139677"/>
          </a:xfrm>
        </p:spPr>
        <p:txBody>
          <a:bodyPr anchor="b">
            <a:normAutofit/>
          </a:bodyPr>
          <a:lstStyle>
            <a:lvl1pPr algn="l">
              <a:defRPr sz="2970"/>
            </a:lvl1pPr>
          </a:lstStyle>
          <a:p>
            <a:r>
              <a:rPr lang="en-US"/>
              <a:t>Click to edit Master title style</a:t>
            </a:r>
            <a:endParaRPr lang="en-US" dirty="0"/>
          </a:p>
        </p:txBody>
      </p:sp>
      <p:sp>
        <p:nvSpPr>
          <p:cNvPr id="3" name="Text Placeholder 2"/>
          <p:cNvSpPr>
            <a:spLocks noGrp="1"/>
          </p:cNvSpPr>
          <p:nvPr>
            <p:ph type="body" idx="1"/>
          </p:nvPr>
        </p:nvSpPr>
        <p:spPr>
          <a:xfrm>
            <a:off x="1199747" y="4313688"/>
            <a:ext cx="7120118" cy="1147986"/>
          </a:xfrm>
        </p:spPr>
        <p:txBody>
          <a:bodyPr tIns="91440">
            <a:normAutofit/>
          </a:bodyPr>
          <a:lstStyle>
            <a:lvl1pPr marL="0" indent="0" algn="l">
              <a:buNone/>
              <a:defRPr sz="1485">
                <a:solidFill>
                  <a:schemeClr val="tx1"/>
                </a:solidFill>
              </a:defRPr>
            </a:lvl1pPr>
            <a:lvl2pPr marL="377190" indent="0">
              <a:buNone/>
              <a:defRPr sz="1485">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199747" y="4312316"/>
            <a:ext cx="7120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4852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04" y="912208"/>
            <a:ext cx="7924649" cy="120054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94048" y="2278995"/>
            <a:ext cx="3832250" cy="3908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91361" y="2286322"/>
            <a:ext cx="3832250" cy="39003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199464" y="2093366"/>
            <a:ext cx="792620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7619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3933" y="911385"/>
            <a:ext cx="7926320" cy="11971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93933" y="2288823"/>
            <a:ext cx="3832250" cy="908869"/>
          </a:xfrm>
        </p:spPr>
        <p:txBody>
          <a:bodyPr anchor="b">
            <a:normAutofit/>
          </a:bodyPr>
          <a:lstStyle>
            <a:lvl1pPr marL="0" indent="0">
              <a:lnSpc>
                <a:spcPct val="100000"/>
              </a:lnSpc>
              <a:buNone/>
              <a:defRPr sz="1815" b="0" cap="all" baseline="0">
                <a:solidFill>
                  <a:schemeClr val="accent1"/>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1193933" y="3200839"/>
            <a:ext cx="3832250" cy="2997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90199" y="2292737"/>
            <a:ext cx="3832250" cy="909202"/>
          </a:xfrm>
        </p:spPr>
        <p:txBody>
          <a:bodyPr anchor="b">
            <a:normAutofit/>
          </a:bodyPr>
          <a:lstStyle>
            <a:lvl1pPr marL="0" indent="0">
              <a:lnSpc>
                <a:spcPct val="100000"/>
              </a:lnSpc>
              <a:buNone/>
              <a:defRPr sz="1815" b="0" cap="all" baseline="0">
                <a:solidFill>
                  <a:schemeClr val="accent1"/>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5290199" y="3197691"/>
            <a:ext cx="3832250" cy="29890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199464" y="2093366"/>
            <a:ext cx="792620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96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199464" y="2093366"/>
            <a:ext cx="792620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1456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4978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1854" y="905503"/>
            <a:ext cx="2700307" cy="2546733"/>
          </a:xfrm>
        </p:spPr>
        <p:txBody>
          <a:bodyPr anchor="b">
            <a:normAutofit/>
          </a:bodyPr>
          <a:lstStyle>
            <a:lvl1pPr algn="l">
              <a:defRPr sz="1980"/>
            </a:lvl1pPr>
          </a:lstStyle>
          <a:p>
            <a:r>
              <a:rPr lang="en-US"/>
              <a:t>Click to edit Master title style</a:t>
            </a:r>
            <a:endParaRPr lang="en-US" dirty="0"/>
          </a:p>
        </p:txBody>
      </p:sp>
      <p:sp>
        <p:nvSpPr>
          <p:cNvPr id="3" name="Content Placeholder 2"/>
          <p:cNvSpPr>
            <a:spLocks noGrp="1"/>
          </p:cNvSpPr>
          <p:nvPr>
            <p:ph idx="1"/>
          </p:nvPr>
        </p:nvSpPr>
        <p:spPr>
          <a:xfrm>
            <a:off x="4161064" y="905504"/>
            <a:ext cx="4960288" cy="5280003"/>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91854" y="3632891"/>
            <a:ext cx="2701886" cy="2547938"/>
          </a:xfrm>
        </p:spPr>
        <p:txBody>
          <a:bodyPr/>
          <a:lstStyle>
            <a:lvl1pPr marL="0" indent="0" algn="l">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194831" y="3632890"/>
            <a:ext cx="269732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111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4FB45F-8658-DE4F-BA6C-2BADFCD24EA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0C4AA-91FB-7A47-9AA2-1434CE92485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6168845" y="546460"/>
            <a:ext cx="3361490" cy="5835648"/>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97245" y="1280115"/>
            <a:ext cx="4564171" cy="2074662"/>
          </a:xfrm>
        </p:spPr>
        <p:txBody>
          <a:bodyPr anchor="b">
            <a:normAutofit/>
          </a:bodyPr>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02621" y="1272215"/>
            <a:ext cx="2302716" cy="4381837"/>
          </a:xfrm>
          <a:solidFill>
            <a:schemeClr val="bg1">
              <a:lumMod val="85000"/>
            </a:schemeClr>
          </a:solidFill>
          <a:ln w="9525" cap="sq">
            <a:noFill/>
            <a:miter lim="800000"/>
          </a:ln>
          <a:effectLst/>
        </p:spPr>
        <p:txBody>
          <a:bodyPr anchor="t"/>
          <a:lstStyle>
            <a:lvl1pPr marL="0" indent="0" algn="ctr">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dirty="0"/>
              <a:t>Click icon to add picture</a:t>
            </a:r>
          </a:p>
        </p:txBody>
      </p:sp>
      <p:sp>
        <p:nvSpPr>
          <p:cNvPr id="4" name="Text Placeholder 3"/>
          <p:cNvSpPr>
            <a:spLocks noGrp="1"/>
          </p:cNvSpPr>
          <p:nvPr>
            <p:ph type="body" sz="half" idx="2"/>
          </p:nvPr>
        </p:nvSpPr>
        <p:spPr>
          <a:xfrm>
            <a:off x="1196522" y="3565457"/>
            <a:ext cx="4557633" cy="2270908"/>
          </a:xfrm>
        </p:spPr>
        <p:txBody>
          <a:bodyPr>
            <a:normAutofit/>
          </a:bodyPr>
          <a:lstStyle>
            <a:lvl1pPr marL="0" indent="0" algn="l">
              <a:buNone/>
              <a:defRPr sz="1485"/>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a:xfrm>
            <a:off x="1194090" y="6199171"/>
            <a:ext cx="4560065" cy="362806"/>
          </a:xfrm>
        </p:spPr>
        <p:txBody>
          <a:bodyPr/>
          <a:lstStyle>
            <a:lvl1pPr algn="l">
              <a:defRPr/>
            </a:lvl1pPr>
          </a:lstStyle>
          <a:p>
            <a:fld id="{48A87A34-81AB-432B-8DAE-1953F412C126}" type="datetimeFigureOut">
              <a:rPr lang="en-US" dirty="0"/>
              <a:pPr/>
              <a:t>3/14/2022</a:t>
            </a:fld>
            <a:endParaRPr lang="en-US" dirty="0"/>
          </a:p>
        </p:txBody>
      </p:sp>
      <p:sp>
        <p:nvSpPr>
          <p:cNvPr id="6" name="Footer Placeholder 5"/>
          <p:cNvSpPr>
            <a:spLocks noGrp="1"/>
          </p:cNvSpPr>
          <p:nvPr>
            <p:ph type="ftr" sz="quarter" idx="11"/>
          </p:nvPr>
        </p:nvSpPr>
        <p:spPr>
          <a:xfrm>
            <a:off x="1194090" y="361126"/>
            <a:ext cx="4571328" cy="363722"/>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194090" y="3562752"/>
            <a:ext cx="456006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4121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199464" y="2093366"/>
            <a:ext cx="792620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8038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7267" y="905503"/>
            <a:ext cx="1332987" cy="5281208"/>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91854" y="905503"/>
            <a:ext cx="6458785" cy="528120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7787267" y="905503"/>
            <a:ext cx="0" cy="5281208"/>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3838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71540" y="98276"/>
            <a:ext cx="9915322" cy="7575848"/>
          </a:xfrm>
          <a:solidFill>
            <a:schemeClr val="bg1">
              <a:lumMod val="85000"/>
            </a:schemeClr>
          </a:solidFill>
        </p:spPr>
        <p:txBody>
          <a:bodyPr lIns="360000" tIns="360000"/>
          <a:lstStyle>
            <a:lvl1pPr marL="0" indent="0">
              <a:buNone/>
              <a:defRPr sz="907"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2004211"/>
            <a:ext cx="5643000" cy="2705947"/>
          </a:xfrm>
          <a:solidFill>
            <a:schemeClr val="tx1">
              <a:alpha val="80000"/>
            </a:schemeClr>
          </a:solidFill>
        </p:spPr>
        <p:txBody>
          <a:bodyPr lIns="432000" rIns="432000" bIns="144000" anchor="b"/>
          <a:lstStyle>
            <a:lvl1pPr algn="l">
              <a:defRPr sz="3465" spc="-124">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707388"/>
            <a:ext cx="5643000" cy="1060800"/>
          </a:xfrm>
          <a:solidFill>
            <a:schemeClr val="tx1">
              <a:alpha val="90000"/>
            </a:schemeClr>
          </a:solidFill>
        </p:spPr>
        <p:txBody>
          <a:bodyPr lIns="432000" tIns="144000"/>
          <a:lstStyle>
            <a:lvl1pPr marL="0" indent="0" algn="l">
              <a:buNone/>
              <a:defRPr sz="1733">
                <a:solidFill>
                  <a:schemeClr val="bg1"/>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a:t>Click to edit Master subtitle style</a:t>
            </a:r>
          </a:p>
        </p:txBody>
      </p:sp>
    </p:spTree>
    <p:extLst>
      <p:ext uri="{BB962C8B-B14F-4D97-AF65-F5344CB8AC3E}">
        <p14:creationId xmlns:p14="http://schemas.microsoft.com/office/powerpoint/2010/main" val="2198265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ith Half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7674124"/>
            <a:ext cx="10058400" cy="98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0058400" cy="98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850430" y="3850429"/>
            <a:ext cx="7772401" cy="71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6136430" y="3850431"/>
            <a:ext cx="7772400" cy="71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71540" y="98276"/>
            <a:ext cx="4957660" cy="7575848"/>
          </a:xfrm>
          <a:solidFill>
            <a:schemeClr val="bg1">
              <a:lumMod val="85000"/>
            </a:schemeClr>
          </a:solidFill>
        </p:spPr>
        <p:txBody>
          <a:bodyPr lIns="0" tIns="0" anchor="ctr"/>
          <a:lstStyle>
            <a:lvl1pPr marL="0" indent="0" algn="ctr">
              <a:buNone/>
              <a:defRPr sz="907"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029199" y="98276"/>
            <a:ext cx="4957662" cy="4610856"/>
          </a:xfrm>
          <a:solidFill>
            <a:schemeClr val="tx1">
              <a:alpha val="80000"/>
            </a:schemeClr>
          </a:solidFill>
        </p:spPr>
        <p:txBody>
          <a:bodyPr lIns="288000" rIns="432000" bIns="144000" anchor="b"/>
          <a:lstStyle>
            <a:lvl1pPr algn="r">
              <a:defRPr sz="3465" spc="-124">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029199" y="4706362"/>
            <a:ext cx="4957662" cy="2060878"/>
          </a:xfrm>
          <a:solidFill>
            <a:schemeClr val="bg1">
              <a:lumMod val="95000"/>
              <a:alpha val="80000"/>
            </a:schemeClr>
          </a:solidFill>
        </p:spPr>
        <p:txBody>
          <a:bodyPr lIns="288000" tIns="144000" rIns="432000"/>
          <a:lstStyle>
            <a:lvl1pPr marL="0" indent="0" algn="r">
              <a:buNone/>
              <a:defRPr sz="1733">
                <a:solidFill>
                  <a:schemeClr val="tx1"/>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4836115" y="7494814"/>
            <a:ext cx="0" cy="0"/>
          </a:xfrm>
          <a:prstGeom prst="rect">
            <a:avLst/>
          </a:prstGeom>
          <a:noFill/>
        </p:spPr>
        <p:txBody>
          <a:bodyPr wrap="none" lIns="0" tIns="0" rIns="0" bIns="0" rtlCol="0">
            <a:noAutofit/>
          </a:bodyPr>
          <a:lstStyle/>
          <a:p>
            <a:pPr algn="l"/>
            <a:endParaRPr lang="en-US" sz="99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2789216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arge 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9300" y="3986954"/>
            <a:ext cx="4959900" cy="1597660"/>
          </a:xfrm>
          <a:solidFill>
            <a:schemeClr val="tx1"/>
          </a:solidFill>
        </p:spPr>
        <p:txBody>
          <a:bodyPr lIns="288000" rIns="432000" bIns="144000" anchor="b"/>
          <a:lstStyle>
            <a:lvl1pPr algn="r">
              <a:defRPr sz="3465" spc="-124">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9300" y="5584614"/>
            <a:ext cx="4959900" cy="2091842"/>
          </a:xfrm>
          <a:solidFill>
            <a:schemeClr val="tx1">
              <a:lumMod val="85000"/>
              <a:lumOff val="15000"/>
            </a:schemeClr>
          </a:solidFill>
        </p:spPr>
        <p:txBody>
          <a:bodyPr lIns="288000" tIns="144000" rIns="432000"/>
          <a:lstStyle>
            <a:lvl1pPr marL="0" indent="0" algn="r">
              <a:buNone/>
              <a:defRPr sz="1733">
                <a:solidFill>
                  <a:schemeClr val="bg1"/>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4836115" y="7494814"/>
            <a:ext cx="0" cy="0"/>
          </a:xfrm>
          <a:prstGeom prst="rect">
            <a:avLst/>
          </a:prstGeom>
          <a:noFill/>
        </p:spPr>
        <p:txBody>
          <a:bodyPr wrap="none" lIns="0" tIns="0" rIns="0" bIns="0" rtlCol="0">
            <a:noAutofit/>
          </a:bodyPr>
          <a:lstStyle/>
          <a:p>
            <a:pPr algn="l"/>
            <a:endParaRPr lang="en-US" sz="99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69300" y="98276"/>
            <a:ext cx="4957660" cy="3888679"/>
          </a:xfrm>
          <a:solidFill>
            <a:srgbClr val="333333"/>
          </a:solidFill>
        </p:spPr>
        <p:txBody>
          <a:bodyPr lIns="0" tIns="0" anchor="ctr"/>
          <a:lstStyle>
            <a:lvl1pPr marL="0" indent="0" algn="ctr">
              <a:buNone/>
              <a:defRPr sz="907"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5333047" y="1305600"/>
            <a:ext cx="4378853" cy="5304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81371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56400" y="1305600"/>
            <a:ext cx="9355500" cy="5304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8428550" y="610712"/>
            <a:ext cx="385574" cy="390386"/>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8809467" y="96244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8841828" y="703315"/>
            <a:ext cx="206818" cy="2093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9128564" y="885816"/>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9167382" y="457649"/>
            <a:ext cx="245928" cy="13194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9524998" y="1168115"/>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9665451" y="305216"/>
            <a:ext cx="245928" cy="13194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9444689" y="715278"/>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9626826" y="934358"/>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8327964" y="1021755"/>
            <a:ext cx="478252" cy="687706"/>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8969211" y="136289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9497898" y="1682814"/>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8490621" y="182921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9558538" y="2284152"/>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Tree>
    <p:extLst>
      <p:ext uri="{BB962C8B-B14F-4D97-AF65-F5344CB8AC3E}">
        <p14:creationId xmlns:p14="http://schemas.microsoft.com/office/powerpoint/2010/main" val="1144783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8428550" y="610712"/>
            <a:ext cx="385574" cy="390386"/>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8809467" y="96244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8841828" y="703315"/>
            <a:ext cx="206818" cy="2093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9128564" y="885816"/>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9167382" y="457649"/>
            <a:ext cx="245928" cy="13194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9524998" y="1168115"/>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9665451" y="305216"/>
            <a:ext cx="245928" cy="13194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9444689" y="715278"/>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9626826" y="934358"/>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8327964" y="1021755"/>
            <a:ext cx="478252" cy="687706"/>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8969211" y="136289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9497898" y="1682814"/>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8490621" y="182921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9558538" y="2284152"/>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356400" y="489600"/>
            <a:ext cx="9355500" cy="4896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56400" y="1305600"/>
            <a:ext cx="4514400" cy="5712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5197817" y="1292960"/>
            <a:ext cx="4514083" cy="570759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7008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8428550" y="610712"/>
            <a:ext cx="385574" cy="390386"/>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8809467" y="96244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8841828" y="703315"/>
            <a:ext cx="206818" cy="2093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9128564" y="885816"/>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9167382" y="457649"/>
            <a:ext cx="245928" cy="13194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9524998" y="1168115"/>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9665451" y="305216"/>
            <a:ext cx="245928" cy="13194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9444689" y="715278"/>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9626826" y="934358"/>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8327964" y="1021755"/>
            <a:ext cx="478252" cy="687706"/>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8969211" y="136289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9497898" y="1682814"/>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8490621" y="182921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9558538" y="2284152"/>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356400" y="489600"/>
            <a:ext cx="9355500" cy="4896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56400" y="1305600"/>
            <a:ext cx="2970000" cy="57111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548779" y="1305601"/>
            <a:ext cx="2970371" cy="571055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6741529" y="1305601"/>
            <a:ext cx="2970371" cy="571055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67701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356400" y="489600"/>
            <a:ext cx="9355500" cy="4896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56400" y="1305600"/>
            <a:ext cx="1782000" cy="57111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249290" y="1306196"/>
            <a:ext cx="1782485" cy="571055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4142665" y="1306196"/>
            <a:ext cx="1782485" cy="571055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6036040" y="1301135"/>
            <a:ext cx="1782485" cy="571055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7929415" y="1306196"/>
            <a:ext cx="1782485" cy="571055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8151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B45F-8658-DE4F-BA6C-2BADFCD24EA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0C4AA-91FB-7A47-9AA2-1434CE92485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2516738" y="2301514"/>
            <a:ext cx="1244727" cy="17099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4409675" y="2301514"/>
            <a:ext cx="1244727" cy="17099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6302611" y="2301514"/>
            <a:ext cx="1244727" cy="17099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8195548" y="2301514"/>
            <a:ext cx="1244727" cy="17099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356400" y="489600"/>
            <a:ext cx="9355500" cy="4896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49012" y="5313194"/>
            <a:ext cx="1782485" cy="1020000"/>
          </a:xfrm>
        </p:spPr>
        <p:txBody>
          <a:bodyPr/>
          <a:lstStyle>
            <a:lvl1pPr marL="0" indent="0" algn="ctr">
              <a:buNone/>
              <a:defRPr sz="132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1948" y="5313194"/>
            <a:ext cx="1782485" cy="1020000"/>
          </a:xfrm>
        </p:spPr>
        <p:txBody>
          <a:bodyPr/>
          <a:lstStyle>
            <a:lvl1pPr marL="0" indent="0" algn="ctr">
              <a:buNone/>
              <a:defRPr sz="1320"/>
            </a:lvl1pPr>
          </a:lstStyle>
          <a:p>
            <a:pPr lvl="0"/>
            <a:r>
              <a:rPr lang="en-US"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34885" y="5308133"/>
            <a:ext cx="1782485" cy="1020000"/>
          </a:xfrm>
        </p:spPr>
        <p:txBody>
          <a:bodyPr/>
          <a:lstStyle>
            <a:lvl1pPr marL="0" indent="0" algn="ctr">
              <a:buNone/>
              <a:defRPr sz="1320"/>
            </a:lvl1pPr>
          </a:lstStyle>
          <a:p>
            <a:pPr lvl="0"/>
            <a:r>
              <a:rPr lang="en-US"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927822" y="5313194"/>
            <a:ext cx="1782485" cy="1020000"/>
          </a:xfrm>
        </p:spPr>
        <p:txBody>
          <a:bodyPr/>
          <a:lstStyle>
            <a:lvl1pPr marL="0" indent="0" algn="ctr">
              <a:buNone/>
              <a:defRPr sz="1320"/>
            </a:lvl1pPr>
          </a:lstStyle>
          <a:p>
            <a:pPr lvl="0"/>
            <a:r>
              <a:rPr lang="en-US"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249013" y="4449846"/>
            <a:ext cx="1782484" cy="5712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141948" y="4449846"/>
            <a:ext cx="1782485" cy="5712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034886" y="4449846"/>
            <a:ext cx="1782484" cy="571200"/>
          </a:xfrm>
        </p:spPr>
        <p:txBody>
          <a:bodyPr/>
          <a:lstStyle>
            <a:lvl1pPr marL="0" indent="0" algn="ctr">
              <a:buNone/>
              <a:defRPr b="1">
                <a:latin typeface="+mj-lt"/>
              </a:defRPr>
            </a:lvl1pPr>
          </a:lstStyle>
          <a:p>
            <a:pPr lvl="0"/>
            <a:r>
              <a:rPr lang="en-US"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7927822" y="4449846"/>
            <a:ext cx="1782485" cy="571200"/>
          </a:xfrm>
        </p:spPr>
        <p:txBody>
          <a:bodyPr/>
          <a:lstStyle>
            <a:lvl1pPr marL="0" indent="0" algn="ctr">
              <a:buNone/>
              <a:defRPr b="1">
                <a:latin typeface="+mj-lt"/>
              </a:defRPr>
            </a:lvl1pPr>
          </a:lstStyle>
          <a:p>
            <a:pPr lvl="0"/>
            <a:r>
              <a:rPr lang="en-US" noProof="0"/>
              <a:t>Bullet 5</a:t>
            </a:r>
          </a:p>
        </p:txBody>
      </p:sp>
      <p:sp>
        <p:nvSpPr>
          <p:cNvPr id="32" name="Picture Placeholder 3">
            <a:extLst>
              <a:ext uri="{FF2B5EF4-FFF2-40B4-BE49-F238E27FC236}">
                <a16:creationId xmlns:a16="http://schemas.microsoft.com/office/drawing/2014/main" id="{F78A887E-89A6-244C-8AA4-484FE5358768}"/>
              </a:ext>
            </a:extLst>
          </p:cNvPr>
          <p:cNvSpPr>
            <a:spLocks noGrp="1"/>
          </p:cNvSpPr>
          <p:nvPr>
            <p:ph type="pic" sz="quarter" idx="28"/>
          </p:nvPr>
        </p:nvSpPr>
        <p:spPr>
          <a:xfrm>
            <a:off x="2788646" y="2672504"/>
            <a:ext cx="704612" cy="967952"/>
          </a:xfrm>
        </p:spPr>
        <p:txBody>
          <a:bodyPr/>
          <a:lstStyle>
            <a:lvl1pPr marL="0" indent="0">
              <a:buNone/>
              <a:defRPr/>
            </a:lvl1pPr>
          </a:lstStyle>
          <a:p>
            <a:r>
              <a:rPr lang="en-US" noProof="0" dirty="0"/>
              <a:t>Click icon to add picture</a:t>
            </a:r>
          </a:p>
        </p:txBody>
      </p:sp>
      <p:sp>
        <p:nvSpPr>
          <p:cNvPr id="33" name="Picture Placeholder 3">
            <a:extLst>
              <a:ext uri="{FF2B5EF4-FFF2-40B4-BE49-F238E27FC236}">
                <a16:creationId xmlns:a16="http://schemas.microsoft.com/office/drawing/2014/main" id="{52B18661-99A8-214A-A089-09F11F1EB5C4}"/>
              </a:ext>
            </a:extLst>
          </p:cNvPr>
          <p:cNvSpPr>
            <a:spLocks noGrp="1"/>
          </p:cNvSpPr>
          <p:nvPr>
            <p:ph type="pic" sz="quarter" idx="29"/>
          </p:nvPr>
        </p:nvSpPr>
        <p:spPr>
          <a:xfrm>
            <a:off x="4680966" y="2672504"/>
            <a:ext cx="704612" cy="967952"/>
          </a:xfrm>
        </p:spPr>
        <p:txBody>
          <a:bodyPr/>
          <a:lstStyle>
            <a:lvl1pPr marL="0" indent="0">
              <a:buNone/>
              <a:defRPr/>
            </a:lvl1pPr>
          </a:lstStyle>
          <a:p>
            <a:r>
              <a:rPr lang="en-US" noProof="0"/>
              <a:t>Click icon to add picture</a:t>
            </a:r>
            <a:endParaRPr lang="en-US" noProof="0" dirty="0"/>
          </a:p>
        </p:txBody>
      </p:sp>
      <p:sp>
        <p:nvSpPr>
          <p:cNvPr id="34" name="Picture Placeholder 3">
            <a:extLst>
              <a:ext uri="{FF2B5EF4-FFF2-40B4-BE49-F238E27FC236}">
                <a16:creationId xmlns:a16="http://schemas.microsoft.com/office/drawing/2014/main" id="{69D5F0B5-DE10-D646-9244-6B4289E7793E}"/>
              </a:ext>
            </a:extLst>
          </p:cNvPr>
          <p:cNvSpPr>
            <a:spLocks noGrp="1"/>
          </p:cNvSpPr>
          <p:nvPr>
            <p:ph type="pic" sz="quarter" idx="30"/>
          </p:nvPr>
        </p:nvSpPr>
        <p:spPr>
          <a:xfrm>
            <a:off x="6573287" y="2672504"/>
            <a:ext cx="704612" cy="967952"/>
          </a:xfrm>
        </p:spPr>
        <p:txBody>
          <a:bodyPr/>
          <a:lstStyle>
            <a:lvl1pPr marL="0" indent="0">
              <a:buNone/>
              <a:defRPr/>
            </a:lvl1pPr>
          </a:lstStyle>
          <a:p>
            <a:r>
              <a:rPr lang="en-US" noProof="0"/>
              <a:t>Click icon to add picture</a:t>
            </a:r>
            <a:endParaRPr lang="en-US" noProof="0" dirty="0"/>
          </a:p>
        </p:txBody>
      </p:sp>
      <p:sp>
        <p:nvSpPr>
          <p:cNvPr id="35" name="Picture Placeholder 3">
            <a:extLst>
              <a:ext uri="{FF2B5EF4-FFF2-40B4-BE49-F238E27FC236}">
                <a16:creationId xmlns:a16="http://schemas.microsoft.com/office/drawing/2014/main" id="{72B87CCD-6D17-844B-87EF-F8BC69D79B06}"/>
              </a:ext>
            </a:extLst>
          </p:cNvPr>
          <p:cNvSpPr>
            <a:spLocks noGrp="1"/>
          </p:cNvSpPr>
          <p:nvPr>
            <p:ph type="pic" sz="quarter" idx="31"/>
          </p:nvPr>
        </p:nvSpPr>
        <p:spPr>
          <a:xfrm>
            <a:off x="8465607" y="2672504"/>
            <a:ext cx="704612" cy="967952"/>
          </a:xfrm>
        </p:spPr>
        <p:txBody>
          <a:bodyPr/>
          <a:lstStyle>
            <a:lvl1pPr marL="0" indent="0">
              <a:buNone/>
              <a:defRPr/>
            </a:lvl1pPr>
          </a:lstStyle>
          <a:p>
            <a:r>
              <a:rPr lang="en-US" noProof="0"/>
              <a:t>Click icon to add picture</a:t>
            </a:r>
            <a:endParaRPr lang="en-US" noProof="0" dirty="0"/>
          </a:p>
        </p:txBody>
      </p:sp>
      <p:cxnSp>
        <p:nvCxnSpPr>
          <p:cNvPr id="25" name="Straight Connector 24" descr="First divider line on slide">
            <a:extLst>
              <a:ext uri="{FF2B5EF4-FFF2-40B4-BE49-F238E27FC236}">
                <a16:creationId xmlns:a16="http://schemas.microsoft.com/office/drawing/2014/main" id="{402BCAE3-72EC-4098-A211-3555BFDE9329}"/>
              </a:ext>
              <a:ext uri="{C183D7F6-B498-43B3-948B-1728B52AA6E4}">
                <adec:decorative xmlns:adec="http://schemas.microsoft.com/office/drawing/2017/decorative" val="1"/>
              </a:ext>
            </a:extLst>
          </p:cNvPr>
          <p:cNvCxnSpPr>
            <a:cxnSpLocks/>
          </p:cNvCxnSpPr>
          <p:nvPr userDrawn="1"/>
        </p:nvCxnSpPr>
        <p:spPr>
          <a:xfrm>
            <a:off x="2193714" y="2325615"/>
            <a:ext cx="0" cy="168582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descr="Second divider line on slide">
            <a:extLst>
              <a:ext uri="{FF2B5EF4-FFF2-40B4-BE49-F238E27FC236}">
                <a16:creationId xmlns:a16="http://schemas.microsoft.com/office/drawing/2014/main" id="{94A08494-9C0E-4AAF-BE9A-166FE994DABC}"/>
              </a:ext>
              <a:ext uri="{C183D7F6-B498-43B3-948B-1728B52AA6E4}">
                <adec:decorative xmlns:adec="http://schemas.microsoft.com/office/drawing/2017/decorative" val="1"/>
              </a:ext>
            </a:extLst>
          </p:cNvPr>
          <p:cNvCxnSpPr>
            <a:cxnSpLocks/>
          </p:cNvCxnSpPr>
          <p:nvPr userDrawn="1"/>
        </p:nvCxnSpPr>
        <p:spPr>
          <a:xfrm>
            <a:off x="4086671" y="2325615"/>
            <a:ext cx="0" cy="168582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descr="Third divider line on slide">
            <a:extLst>
              <a:ext uri="{FF2B5EF4-FFF2-40B4-BE49-F238E27FC236}">
                <a16:creationId xmlns:a16="http://schemas.microsoft.com/office/drawing/2014/main" id="{698FE6A1-AEF7-4FD7-A689-908A6B9CC06E}"/>
              </a:ext>
              <a:ext uri="{C183D7F6-B498-43B3-948B-1728B52AA6E4}">
                <adec:decorative xmlns:adec="http://schemas.microsoft.com/office/drawing/2017/decorative" val="1"/>
              </a:ext>
            </a:extLst>
          </p:cNvPr>
          <p:cNvCxnSpPr>
            <a:cxnSpLocks/>
          </p:cNvCxnSpPr>
          <p:nvPr userDrawn="1"/>
        </p:nvCxnSpPr>
        <p:spPr>
          <a:xfrm>
            <a:off x="5979629" y="2325615"/>
            <a:ext cx="0" cy="168582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descr="Fourth divider line on slide">
            <a:extLst>
              <a:ext uri="{FF2B5EF4-FFF2-40B4-BE49-F238E27FC236}">
                <a16:creationId xmlns:a16="http://schemas.microsoft.com/office/drawing/2014/main" id="{636DD6E3-6313-40D8-B03E-60E2E5A6979D}"/>
              </a:ext>
              <a:ext uri="{C183D7F6-B498-43B3-948B-1728B52AA6E4}">
                <adec:decorative xmlns:adec="http://schemas.microsoft.com/office/drawing/2017/decorative" val="1"/>
              </a:ext>
            </a:extLst>
          </p:cNvPr>
          <p:cNvCxnSpPr>
            <a:cxnSpLocks/>
          </p:cNvCxnSpPr>
          <p:nvPr userDrawn="1"/>
        </p:nvCxnSpPr>
        <p:spPr>
          <a:xfrm>
            <a:off x="7872586" y="2325615"/>
            <a:ext cx="0" cy="168582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940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2516738" y="2301514"/>
            <a:ext cx="1244727" cy="17099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4409675" y="2301514"/>
            <a:ext cx="1244727" cy="17099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626267" y="2301514"/>
            <a:ext cx="1244727" cy="17099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896325" y="2672504"/>
            <a:ext cx="704612" cy="967952"/>
          </a:xfrm>
        </p:spPr>
        <p:txBody>
          <a:bodyPr/>
          <a:lstStyle>
            <a:lvl1pPr marL="0" indent="0">
              <a:buNone/>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2788646" y="2672504"/>
            <a:ext cx="704612" cy="967952"/>
          </a:xfrm>
        </p:spPr>
        <p:txBody>
          <a:bodyPr/>
          <a:lstStyle>
            <a:lvl1pPr marL="0" indent="0">
              <a:buNone/>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4680966" y="2672504"/>
            <a:ext cx="704612" cy="967952"/>
          </a:xfrm>
        </p:spPr>
        <p:txBody>
          <a:bodyPr/>
          <a:lstStyle>
            <a:lvl1pPr marL="0" indent="0">
              <a:buNone/>
              <a:defRPr/>
            </a:lvl1pPr>
          </a:lstStyle>
          <a:p>
            <a:r>
              <a:rPr lang="en-US" noProof="0"/>
              <a:t>Click icon to add picture</a:t>
            </a:r>
            <a:endParaRPr lang="en-US" noProof="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6296937" y="98276"/>
            <a:ext cx="3689924" cy="7575848"/>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6296937" y="98276"/>
            <a:ext cx="3689924" cy="7342343"/>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anchor="ctr">
            <a:noAutofit/>
          </a:bodyPr>
          <a:lstStyle>
            <a:lvl1pPr marL="0" marR="0" indent="0" algn="ctr" defTabSz="754380" rtl="0" eaLnBrk="1" fontAlgn="auto" latinLnBrk="0" hangingPunct="1">
              <a:lnSpc>
                <a:spcPct val="90000"/>
              </a:lnSpc>
              <a:spcBef>
                <a:spcPts val="825"/>
              </a:spcBef>
              <a:spcAft>
                <a:spcPts val="0"/>
              </a:spcAft>
              <a:buClrTx/>
              <a:buSzTx/>
              <a:buFont typeface="Arial" panose="020B0604020202020204" pitchFamily="34" charset="0"/>
              <a:buNone/>
              <a:tabLst/>
              <a:defRPr sz="907" i="1">
                <a:latin typeface="Times New Roman" panose="02020603050405020304" pitchFamily="18" charset="0"/>
                <a:cs typeface="Times New Roman" panose="02020603050405020304" pitchFamily="18" charset="0"/>
              </a:defRPr>
            </a:lvl1pPr>
          </a:lstStyle>
          <a:p>
            <a:pPr marL="0" marR="0" lvl="0" indent="0" algn="ctr" defTabSz="754380" rtl="0" eaLnBrk="1" fontAlgn="auto" latinLnBrk="0" hangingPunct="1">
              <a:lnSpc>
                <a:spcPct val="90000"/>
              </a:lnSpc>
              <a:spcBef>
                <a:spcPts val="825"/>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356400" y="489600"/>
            <a:ext cx="9355500" cy="4896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49012" y="5313194"/>
            <a:ext cx="1782485" cy="1020000"/>
          </a:xfrm>
        </p:spPr>
        <p:txBody>
          <a:bodyPr/>
          <a:lstStyle>
            <a:lvl1pPr marL="0" indent="0" algn="ctr">
              <a:buNone/>
              <a:defRPr sz="132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1948" y="5313194"/>
            <a:ext cx="1782485" cy="1020000"/>
          </a:xfrm>
        </p:spPr>
        <p:txBody>
          <a:bodyPr/>
          <a:lstStyle>
            <a:lvl1pPr marL="0" indent="0" algn="ctr">
              <a:buNone/>
              <a:defRPr sz="132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356235" y="4449845"/>
            <a:ext cx="1782000" cy="5712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249013" y="4449846"/>
            <a:ext cx="1782484" cy="5712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141948" y="4449846"/>
            <a:ext cx="1782485" cy="571200"/>
          </a:xfrm>
        </p:spPr>
        <p:txBody>
          <a:bodyPr/>
          <a:lstStyle>
            <a:lvl1pPr marL="0" indent="0" algn="ctr">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356478" y="5307797"/>
            <a:ext cx="1782000" cy="1020000"/>
          </a:xfrm>
        </p:spPr>
        <p:txBody>
          <a:bodyPr/>
          <a:lstStyle>
            <a:lvl1pPr marL="0" indent="0" algn="ctr">
              <a:buNone/>
              <a:defRPr sz="132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9400852" y="6860966"/>
            <a:ext cx="523706" cy="719434"/>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9515444" y="7010690"/>
            <a:ext cx="60650" cy="8331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9810970" y="7436396"/>
            <a:ext cx="82862" cy="11383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9357872" y="6788830"/>
            <a:ext cx="214922" cy="29524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cxnSp>
        <p:nvCxnSpPr>
          <p:cNvPr id="23" name="Straight Connector 22" descr="First divider line on slide">
            <a:extLst>
              <a:ext uri="{FF2B5EF4-FFF2-40B4-BE49-F238E27FC236}">
                <a16:creationId xmlns:a16="http://schemas.microsoft.com/office/drawing/2014/main" id="{7FE1F4E8-B411-4807-9D24-A045EE06CFD9}"/>
              </a:ext>
              <a:ext uri="{C183D7F6-B498-43B3-948B-1728B52AA6E4}">
                <adec:decorative xmlns:adec="http://schemas.microsoft.com/office/drawing/2017/decorative" val="1"/>
              </a:ext>
            </a:extLst>
          </p:cNvPr>
          <p:cNvCxnSpPr>
            <a:cxnSpLocks/>
          </p:cNvCxnSpPr>
          <p:nvPr userDrawn="1"/>
        </p:nvCxnSpPr>
        <p:spPr>
          <a:xfrm>
            <a:off x="2193714" y="2325615"/>
            <a:ext cx="0" cy="168582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8C3F648E-45E5-403C-973E-2BEED634B269}"/>
              </a:ext>
              <a:ext uri="{C183D7F6-B498-43B3-948B-1728B52AA6E4}">
                <adec:decorative xmlns:adec="http://schemas.microsoft.com/office/drawing/2017/decorative" val="1"/>
              </a:ext>
            </a:extLst>
          </p:cNvPr>
          <p:cNvCxnSpPr>
            <a:cxnSpLocks/>
          </p:cNvCxnSpPr>
          <p:nvPr userDrawn="1"/>
        </p:nvCxnSpPr>
        <p:spPr>
          <a:xfrm>
            <a:off x="4086671" y="2325615"/>
            <a:ext cx="0" cy="168582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954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8428550" y="610712"/>
            <a:ext cx="385574" cy="390386"/>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8809467" y="96244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8841828" y="703315"/>
            <a:ext cx="206818" cy="2093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9128564" y="885816"/>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9167382" y="457649"/>
            <a:ext cx="245928" cy="13194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9524998" y="1168115"/>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9665451" y="305216"/>
            <a:ext cx="245928" cy="13194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9444689" y="715278"/>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9626826" y="934358"/>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8327964" y="1021755"/>
            <a:ext cx="478252" cy="687706"/>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8969211" y="136289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9497898" y="1682814"/>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8490621" y="182921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9558538" y="2284152"/>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2791473" y="1148884"/>
            <a:ext cx="6393721" cy="5780842"/>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55"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55"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55"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55"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55"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356401" y="1305601"/>
            <a:ext cx="2435072" cy="2489066"/>
          </a:xfrm>
        </p:spPr>
        <p:txBody>
          <a:bodyPr anchor="b"/>
          <a:lstStyle>
            <a:lvl1pPr marL="0" indent="0">
              <a:buNone/>
              <a:defRPr sz="2310">
                <a:solidFill>
                  <a:schemeClr val="tx1">
                    <a:lumMod val="75000"/>
                    <a:lumOff val="25000"/>
                  </a:schemeClr>
                </a:solidFill>
              </a:defRPr>
            </a:lvl1pPr>
            <a:lvl2pPr marL="220028" indent="0">
              <a:buNone/>
              <a:defRPr sz="1980">
                <a:solidFill>
                  <a:schemeClr val="tx1">
                    <a:lumMod val="75000"/>
                    <a:lumOff val="25000"/>
                  </a:schemeClr>
                </a:solidFill>
              </a:defRPr>
            </a:lvl2pPr>
            <a:lvl3pPr marL="447913" indent="0">
              <a:buNone/>
              <a:defRPr sz="1650">
                <a:solidFill>
                  <a:schemeClr val="tx1">
                    <a:lumMod val="75000"/>
                    <a:lumOff val="25000"/>
                  </a:schemeClr>
                </a:solidFill>
              </a:defRPr>
            </a:lvl3pPr>
            <a:lvl4pPr marL="667941" indent="0">
              <a:buNone/>
              <a:defRPr sz="1650">
                <a:solidFill>
                  <a:schemeClr val="tx1">
                    <a:lumMod val="75000"/>
                    <a:lumOff val="25000"/>
                  </a:schemeClr>
                </a:solidFill>
              </a:defRPr>
            </a:lvl4pPr>
            <a:lvl5pPr marL="887968" indent="0">
              <a:buNone/>
              <a:defRPr sz="165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3376557" y="1559872"/>
            <a:ext cx="5225175" cy="4963575"/>
          </a:xfrm>
          <a:prstGeom prst="roundRect">
            <a:avLst>
              <a:gd name="adj" fmla="val 1356"/>
            </a:avLst>
          </a:prstGeom>
          <a:solidFill>
            <a:schemeClr val="bg1">
              <a:lumMod val="95000"/>
            </a:schemeClr>
          </a:solidFill>
          <a:ln>
            <a:noFill/>
          </a:ln>
        </p:spPr>
        <p:txBody>
          <a:bodyPr anchor="ctr"/>
          <a:lstStyle>
            <a:lvl1pPr marL="0" marR="0" indent="0" algn="ctr" defTabSz="754380" rtl="0" eaLnBrk="1" fontAlgn="auto" latinLnBrk="0" hangingPunct="1">
              <a:lnSpc>
                <a:spcPct val="90000"/>
              </a:lnSpc>
              <a:spcBef>
                <a:spcPts val="825"/>
              </a:spcBef>
              <a:spcAft>
                <a:spcPts val="0"/>
              </a:spcAft>
              <a:buClrTx/>
              <a:buSzTx/>
              <a:buFont typeface="Arial" panose="020B0604020202020204" pitchFamily="34" charset="0"/>
              <a:buNone/>
              <a:tabLst/>
              <a:defRPr sz="907" i="1">
                <a:latin typeface="Times New Roman" panose="02020603050405020304" pitchFamily="18" charset="0"/>
                <a:cs typeface="Times New Roman" panose="02020603050405020304" pitchFamily="18" charset="0"/>
              </a:defRPr>
            </a:lvl1pPr>
          </a:lstStyle>
          <a:p>
            <a:pPr marL="0" marR="0" lvl="0" indent="0" algn="ctr" defTabSz="754380" rtl="0" eaLnBrk="1" fontAlgn="auto" latinLnBrk="0" hangingPunct="1">
              <a:lnSpc>
                <a:spcPct val="90000"/>
              </a:lnSpc>
              <a:spcBef>
                <a:spcPts val="825"/>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356236" y="3977735"/>
            <a:ext cx="2434709" cy="263240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17038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30F7266-25A0-4B3A-A8CE-F083ECC9D4C6}"/>
              </a:ext>
            </a:extLst>
          </p:cNvPr>
          <p:cNvSpPr/>
          <p:nvPr userDrawn="1"/>
        </p:nvSpPr>
        <p:spPr>
          <a:xfrm>
            <a:off x="0" y="2878658"/>
            <a:ext cx="4432788" cy="4893742"/>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356400" y="489600"/>
            <a:ext cx="9355500" cy="4896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748146" y="3886257"/>
            <a:ext cx="3730909" cy="313134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5589161" y="3886200"/>
            <a:ext cx="3730986" cy="31305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747833" y="2581805"/>
            <a:ext cx="3731299" cy="1003935"/>
          </a:xfrm>
        </p:spPr>
        <p:txBody>
          <a:bodyPr anchor="ctr"/>
          <a:lstStyle>
            <a:lvl1pPr marL="0" indent="0">
              <a:buNone/>
              <a:defRPr sz="6600" b="1">
                <a:latin typeface="+mj-lt"/>
              </a:defRPr>
            </a:lvl1pPr>
            <a:lvl2pPr marL="220028" indent="0">
              <a:buNone/>
              <a:defRPr sz="6600">
                <a:latin typeface="+mj-lt"/>
              </a:defRPr>
            </a:lvl2pPr>
            <a:lvl3pPr marL="447913" indent="0">
              <a:buNone/>
              <a:defRPr sz="6600">
                <a:latin typeface="+mj-lt"/>
              </a:defRPr>
            </a:lvl3pPr>
            <a:lvl4pPr marL="667941" indent="0">
              <a:buNone/>
              <a:defRPr sz="6600">
                <a:latin typeface="+mj-lt"/>
              </a:defRPr>
            </a:lvl4pPr>
            <a:lvl5pPr marL="887968" indent="0">
              <a:buNone/>
              <a:defRPr sz="66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5579269" y="2581805"/>
            <a:ext cx="3731299" cy="1003935"/>
          </a:xfrm>
        </p:spPr>
        <p:txBody>
          <a:bodyPr anchor="ctr"/>
          <a:lstStyle>
            <a:lvl1pPr marL="0" indent="0">
              <a:buNone/>
              <a:defRPr sz="66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adec="http://schemas.microsoft.com/office/drawing/2017/decorative" val="1"/>
              </a:ext>
            </a:extLst>
          </p:cNvPr>
          <p:cNvCxnSpPr>
            <a:cxnSpLocks/>
          </p:cNvCxnSpPr>
          <p:nvPr userDrawn="1"/>
        </p:nvCxnSpPr>
        <p:spPr>
          <a:xfrm>
            <a:off x="5029200" y="1577332"/>
            <a:ext cx="0" cy="519987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364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8428550" y="610712"/>
            <a:ext cx="385574" cy="390386"/>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8809467" y="96244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8841828" y="703315"/>
            <a:ext cx="206818" cy="2093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9128564" y="885816"/>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9167382" y="457649"/>
            <a:ext cx="245928" cy="13194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9524998" y="1168115"/>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9665451" y="305216"/>
            <a:ext cx="245928" cy="13194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9444689" y="715278"/>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9626826" y="934358"/>
            <a:ext cx="179021" cy="18125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8327964" y="1021755"/>
            <a:ext cx="478252" cy="687706"/>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8969211" y="136289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9497898" y="1682814"/>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8490621" y="1829217"/>
            <a:ext cx="261432" cy="26469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9558538" y="2284152"/>
            <a:ext cx="133861" cy="13553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356400" y="489600"/>
            <a:ext cx="9355500" cy="4896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356400" y="1305600"/>
            <a:ext cx="4514400" cy="408000"/>
          </a:xfrm>
        </p:spPr>
        <p:txBody>
          <a:bodyPr anchor="t"/>
          <a:lstStyle>
            <a:lvl1pPr marL="0" indent="0">
              <a:buNone/>
              <a:defRPr sz="1980" b="1">
                <a:solidFill>
                  <a:schemeClr val="tx1">
                    <a:lumMod val="75000"/>
                    <a:lumOff val="25000"/>
                  </a:schemeClr>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356400" y="1795200"/>
            <a:ext cx="4514400" cy="52224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5197500" y="1792551"/>
            <a:ext cx="4514400" cy="5222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5187602" y="1305356"/>
            <a:ext cx="4524298" cy="402184"/>
          </a:xfrm>
        </p:spPr>
        <p:txBody>
          <a:bodyPr vert="horz" lIns="0" tIns="0" rIns="0" bIns="0" rtlCol="0" anchor="t">
            <a:noAutofit/>
          </a:bodyPr>
          <a:lstStyle>
            <a:lvl1pPr marL="0" indent="0">
              <a:buNone/>
              <a:defRPr lang="en-US" sz="1980" b="1"/>
            </a:lvl1pPr>
          </a:lstStyle>
          <a:p>
            <a:pPr marL="220028" lvl="0" indent="-220028"/>
            <a:r>
              <a:rPr lang="en-US" noProof="0"/>
              <a:t>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5029200" y="2763883"/>
            <a:ext cx="0" cy="286185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130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356400" y="489600"/>
            <a:ext cx="9355500" cy="4896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614127" y="2792462"/>
            <a:ext cx="3073952" cy="3756484"/>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806538" y="2792308"/>
            <a:ext cx="3074337" cy="3756093"/>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6999288" y="2792308"/>
            <a:ext cx="2444986" cy="3756093"/>
          </a:xfrm>
          <a:prstGeom prst="rect">
            <a:avLst/>
          </a:prstGeom>
          <a:solidFill>
            <a:schemeClr val="bg1">
              <a:lumMod val="95000"/>
            </a:schemeClr>
          </a:solidFill>
        </p:spPr>
        <p:txBody>
          <a:bodyPr lIns="180000" tIns="180000" r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356236" y="1224000"/>
            <a:ext cx="9355098" cy="313436"/>
          </a:xfrm>
        </p:spPr>
        <p:txBody>
          <a:bodyPr/>
          <a:lstStyle>
            <a:lvl1pPr marL="0" indent="0">
              <a:buNone/>
              <a:defRPr/>
            </a:lvl1pPr>
            <a:lvl2pPr marL="220028" indent="0">
              <a:buNone/>
              <a:defRPr/>
            </a:lvl2pPr>
            <a:lvl3pPr marL="447913" indent="0">
              <a:buNone/>
              <a:defRPr/>
            </a:lvl3pPr>
            <a:lvl4pPr marL="667941" indent="0">
              <a:buNone/>
              <a:defRPr/>
            </a:lvl4pPr>
            <a:lvl5pPr marL="887968"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613995" y="1866872"/>
            <a:ext cx="2454852" cy="734400"/>
          </a:xfrm>
          <a:ln>
            <a:solidFill>
              <a:schemeClr val="accent1"/>
            </a:solidFill>
          </a:ln>
        </p:spPr>
        <p:txBody>
          <a:bodyPr tIns="108000" anchor="t"/>
          <a:lstStyle>
            <a:lvl1pPr marL="0" indent="0" algn="ctr">
              <a:buNone/>
              <a:defRPr>
                <a:latin typeface="+mj-lt"/>
              </a:defRPr>
            </a:lvl1pPr>
            <a:lvl2pPr marL="220028" indent="0" algn="ctr">
              <a:buNone/>
              <a:defRPr/>
            </a:lvl2pPr>
            <a:lvl3pPr marL="447913" indent="0" algn="ctr">
              <a:buNone/>
              <a:defRPr/>
            </a:lvl3pPr>
            <a:lvl4pPr marL="667941" indent="0" algn="ctr">
              <a:buNone/>
              <a:defRPr/>
            </a:lvl4pPr>
            <a:lvl5pPr marL="887968"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3801877" y="1866645"/>
            <a:ext cx="2454852" cy="7344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6999288" y="1866872"/>
            <a:ext cx="2454852" cy="7344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3604832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356236" y="1224000"/>
            <a:ext cx="9355098" cy="313436"/>
          </a:xfrm>
        </p:spPr>
        <p:txBody>
          <a:bodyPr/>
          <a:lstStyle>
            <a:lvl1pPr marL="0" indent="0">
              <a:buNone/>
              <a:defRPr/>
            </a:lvl1pPr>
            <a:lvl2pPr marL="220028" indent="0">
              <a:buNone/>
              <a:defRPr/>
            </a:lvl2pPr>
            <a:lvl3pPr marL="447913" indent="0">
              <a:buNone/>
              <a:defRPr/>
            </a:lvl3pPr>
            <a:lvl4pPr marL="667941" indent="0">
              <a:buNone/>
              <a:defRPr/>
            </a:lvl4pPr>
            <a:lvl5pPr marL="887968"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356236" y="4382240"/>
            <a:ext cx="9355098"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340649" y="4502875"/>
            <a:ext cx="342877" cy="228679"/>
          </a:xfrm>
        </p:spPr>
        <p:txBody>
          <a:bodyPr anchor="ctr"/>
          <a:lstStyle>
            <a:lvl1pPr marL="0" indent="0" algn="ctr">
              <a:buNone/>
              <a:defRPr sz="1155">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356234"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745648"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135062"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524476"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5013614" y="4502875"/>
            <a:ext cx="342877" cy="228679"/>
          </a:xfrm>
        </p:spPr>
        <p:txBody>
          <a:bodyPr anchor="ctr"/>
          <a:lstStyle>
            <a:lvl1pPr marL="0" indent="0" algn="ctr">
              <a:buNone/>
              <a:defRPr sz="1155">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1913891"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303305"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2692719"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3860961"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082133"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3471547"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4250375"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4639789"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5029199"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5418610"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5808024"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6197438"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6586852"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6976266"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7365680"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8533922"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7755094"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8144508"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8923336"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9312750" y="4077051"/>
            <a:ext cx="311706" cy="228679"/>
          </a:xfrm>
        </p:spPr>
        <p:txBody>
          <a:bodyPr/>
          <a:lstStyle>
            <a:lvl1pPr marL="0" indent="0" algn="ctr">
              <a:buNone/>
              <a:defRPr sz="99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4422815" y="2482851"/>
            <a:ext cx="1479947" cy="636905"/>
          </a:xfrm>
          <a:noFill/>
          <a:ln>
            <a:noFill/>
          </a:ln>
        </p:spPr>
        <p:txBody>
          <a:bodyPr tIns="36000" anchor="t"/>
          <a:lstStyle>
            <a:lvl1pPr marL="0" indent="0" algn="ctr">
              <a:buNone/>
              <a:defRPr sz="132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4451476" y="2868689"/>
            <a:ext cx="1422625" cy="210582"/>
          </a:xfrm>
          <a:solidFill>
            <a:schemeClr val="bg1">
              <a:lumMod val="95000"/>
            </a:schemeClr>
          </a:solidFill>
        </p:spPr>
        <p:txBody>
          <a:bodyPr anchor="ctr"/>
          <a:lstStyle>
            <a:lvl1pPr marL="0" indent="0" algn="ctr">
              <a:buNone/>
              <a:defRPr sz="99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1057448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356400" y="489600"/>
            <a:ext cx="9355500" cy="4896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1735755" y="4528466"/>
            <a:ext cx="1620441" cy="244800"/>
          </a:xfrm>
        </p:spPr>
        <p:txBody>
          <a:bodyPr/>
          <a:lstStyle>
            <a:lvl1pPr marL="0" indent="0" algn="l">
              <a:buNone/>
              <a:defRPr sz="132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913607" y="4528466"/>
            <a:ext cx="1620441" cy="244800"/>
          </a:xfrm>
        </p:spPr>
        <p:txBody>
          <a:bodyPr/>
          <a:lstStyle>
            <a:lvl1pPr marL="0" indent="0" algn="l">
              <a:buNone/>
              <a:defRPr sz="132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8091459" y="4523405"/>
            <a:ext cx="1620441" cy="244800"/>
          </a:xfrm>
        </p:spPr>
        <p:txBody>
          <a:bodyPr/>
          <a:lstStyle>
            <a:lvl1pPr marL="0" indent="0" algn="l">
              <a:buNone/>
              <a:defRPr sz="132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1735755" y="3881018"/>
            <a:ext cx="1620440" cy="5712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913607" y="3881018"/>
            <a:ext cx="1620441" cy="5712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8091460" y="3881018"/>
            <a:ext cx="1620440" cy="5712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356235" y="3182674"/>
            <a:ext cx="1242422" cy="1706761"/>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3534087" y="3182674"/>
            <a:ext cx="1242422" cy="1706761"/>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711938" y="3182674"/>
            <a:ext cx="1242422" cy="1706761"/>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356236" y="1224000"/>
            <a:ext cx="9355098" cy="313436"/>
          </a:xfrm>
        </p:spPr>
        <p:txBody>
          <a:bodyPr/>
          <a:lstStyle>
            <a:lvl1pPr marL="0" indent="0">
              <a:buNone/>
              <a:defRPr/>
            </a:lvl1pPr>
            <a:lvl2pPr marL="220028" indent="0">
              <a:buNone/>
              <a:defRPr/>
            </a:lvl2pPr>
            <a:lvl3pPr marL="447913" indent="0">
              <a:buNone/>
              <a:defRPr/>
            </a:lvl3pPr>
            <a:lvl4pPr marL="667941" indent="0">
              <a:buNone/>
              <a:defRPr/>
            </a:lvl4pPr>
            <a:lvl5pPr marL="887968" indent="0">
              <a:buNone/>
              <a:defRPr/>
            </a:lvl5pPr>
          </a:lstStyle>
          <a:p>
            <a:pPr lvl="0"/>
            <a:r>
              <a:rPr lang="en-US" noProof="0"/>
              <a:t>Sub Header</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1735755" y="4886245"/>
            <a:ext cx="1620442" cy="1281007"/>
          </a:xfrm>
        </p:spPr>
        <p:txBody>
          <a:bodyPr/>
          <a:lstStyle>
            <a:lvl1pPr marL="0" indent="0">
              <a:buFont typeface="Arial" panose="020B0604020202020204" pitchFamily="34" charset="0"/>
              <a:buNone/>
              <a:defRPr/>
            </a:lvl1pPr>
            <a:lvl2pPr marL="220028" indent="0">
              <a:buNone/>
              <a:defRPr/>
            </a:lvl2pPr>
            <a:lvl3pPr marL="447913" indent="0">
              <a:buNone/>
              <a:defRPr/>
            </a:lvl3pPr>
            <a:lvl4pPr marL="667941" indent="0">
              <a:buNone/>
              <a:defRPr/>
            </a:lvl4pPr>
            <a:lvl5pPr marL="887968"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4913607" y="4886245"/>
            <a:ext cx="1620083" cy="1281007"/>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8091459" y="4886245"/>
            <a:ext cx="1634490" cy="1290003"/>
          </a:xfrm>
        </p:spPr>
        <p:txBody>
          <a:bodyPr/>
          <a:lstStyle>
            <a:lvl1pPr marL="0" indent="0">
              <a:buNone/>
              <a:defRPr/>
            </a:lvl1pPr>
          </a:lstStyle>
          <a:p>
            <a:pPr lvl="0"/>
            <a:r>
              <a:rPr lang="en-US" noProof="0"/>
              <a:t>Short Bio</a:t>
            </a:r>
          </a:p>
        </p:txBody>
      </p:sp>
    </p:spTree>
    <p:extLst>
      <p:ext uri="{BB962C8B-B14F-4D97-AF65-F5344CB8AC3E}">
        <p14:creationId xmlns:p14="http://schemas.microsoft.com/office/powerpoint/2010/main" val="1981466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356400" y="489600"/>
            <a:ext cx="9355500" cy="4896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1930593" y="5106035"/>
            <a:ext cx="1485000" cy="1020000"/>
          </a:xfrm>
        </p:spPr>
        <p:txBody>
          <a:bodyPr/>
          <a:lstStyle>
            <a:lvl1pPr marL="0" indent="0" algn="ctr">
              <a:buNone/>
              <a:defRPr sz="132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3504951" y="5106035"/>
            <a:ext cx="1485000" cy="1020000"/>
          </a:xfrm>
        </p:spPr>
        <p:txBody>
          <a:bodyPr/>
          <a:lstStyle>
            <a:lvl1pPr marL="0" indent="0" algn="ctr">
              <a:buNone/>
              <a:defRPr sz="132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5079310" y="5106035"/>
            <a:ext cx="1485000" cy="1020000"/>
          </a:xfrm>
        </p:spPr>
        <p:txBody>
          <a:bodyPr/>
          <a:lstStyle>
            <a:lvl1pPr marL="0" indent="0" algn="ctr">
              <a:buNone/>
              <a:defRPr sz="132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6653668" y="5106035"/>
            <a:ext cx="1485000" cy="1020000"/>
          </a:xfrm>
        </p:spPr>
        <p:txBody>
          <a:bodyPr/>
          <a:lstStyle>
            <a:lvl1pPr marL="0" indent="0" algn="ctr">
              <a:buNone/>
              <a:defRPr sz="132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356235" y="4449845"/>
            <a:ext cx="1485000" cy="5712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1930593" y="4449846"/>
            <a:ext cx="1485000" cy="5712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3504951" y="4449846"/>
            <a:ext cx="1485000" cy="5712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5079310" y="4449846"/>
            <a:ext cx="1485000" cy="5712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6653668" y="4449846"/>
            <a:ext cx="1485000" cy="5712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356235" y="5106035"/>
            <a:ext cx="1485000" cy="1020000"/>
          </a:xfrm>
        </p:spPr>
        <p:txBody>
          <a:bodyPr/>
          <a:lstStyle>
            <a:lvl1pPr marL="0" indent="0" algn="ctr">
              <a:buNone/>
              <a:defRPr sz="132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591598" y="2448799"/>
            <a:ext cx="1014276" cy="1393348"/>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165956" y="2448799"/>
            <a:ext cx="1014276" cy="1393348"/>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3740314" y="2448799"/>
            <a:ext cx="1014276" cy="1393348"/>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5314673" y="2448799"/>
            <a:ext cx="1014276" cy="1393348"/>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6889031" y="2448799"/>
            <a:ext cx="1014276" cy="1393348"/>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8463387" y="2448799"/>
            <a:ext cx="1014276" cy="1393348"/>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8228024" y="4449340"/>
            <a:ext cx="1485000" cy="572135"/>
          </a:xfrm>
        </p:spPr>
        <p:txBody>
          <a:bodyPr/>
          <a:lstStyle>
            <a:lvl1pPr marL="0" indent="0" algn="ctr">
              <a:buNone/>
              <a:defRPr b="1">
                <a:latin typeface="+mj-lt"/>
              </a:defRPr>
            </a:lvl1pPr>
            <a:lvl2pPr marL="220028" indent="0" algn="ctr">
              <a:buNone/>
              <a:defRPr/>
            </a:lvl2pPr>
            <a:lvl3pPr marL="447913" indent="0" algn="ctr">
              <a:buNone/>
              <a:defRPr/>
            </a:lvl3pPr>
            <a:lvl4pPr marL="667941" indent="0" algn="ctr">
              <a:buNone/>
              <a:defRPr/>
            </a:lvl4pPr>
            <a:lvl5pPr marL="887968"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8228024" y="5106036"/>
            <a:ext cx="1485000" cy="1020128"/>
          </a:xfrm>
        </p:spPr>
        <p:txBody>
          <a:bodyPr/>
          <a:lstStyle>
            <a:lvl1pPr marL="0" indent="0" algn="ctr">
              <a:buNone/>
              <a:defRPr/>
            </a:lvl1pPr>
          </a:lstStyle>
          <a:p>
            <a:pPr lvl="0"/>
            <a:r>
              <a:rPr lang="en-US" noProof="0"/>
              <a:t>Title</a:t>
            </a:r>
          </a:p>
        </p:txBody>
      </p:sp>
    </p:spTree>
    <p:extLst>
      <p:ext uri="{BB962C8B-B14F-4D97-AF65-F5344CB8AC3E}">
        <p14:creationId xmlns:p14="http://schemas.microsoft.com/office/powerpoint/2010/main" val="2978229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6614765" y="60482"/>
            <a:ext cx="735145" cy="64148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6774222" y="-27435"/>
            <a:ext cx="4047377" cy="308310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7277376" y="2190457"/>
            <a:ext cx="2244789" cy="1704871"/>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7748930" y="4540062"/>
            <a:ext cx="392941" cy="170052"/>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7861108" y="4209041"/>
            <a:ext cx="586302" cy="380282"/>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7055865" y="1462942"/>
            <a:ext cx="1412391" cy="1303654"/>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9346713" y="3288626"/>
            <a:ext cx="275581" cy="335406"/>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8868412" y="3056387"/>
            <a:ext cx="785171" cy="42125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356236" y="1224000"/>
            <a:ext cx="9355098" cy="313436"/>
          </a:xfrm>
        </p:spPr>
        <p:txBody>
          <a:bodyPr/>
          <a:lstStyle>
            <a:lvl1pPr marL="0" indent="0">
              <a:buNone/>
              <a:defRPr/>
            </a:lvl1pPr>
            <a:lvl2pPr marL="220028" indent="0">
              <a:buNone/>
              <a:defRPr/>
            </a:lvl2pPr>
            <a:lvl3pPr marL="447913" indent="0">
              <a:buNone/>
              <a:defRPr/>
            </a:lvl3pPr>
            <a:lvl4pPr marL="667941" indent="0">
              <a:buNone/>
              <a:defRPr/>
            </a:lvl4pPr>
            <a:lvl5pPr marL="887968" indent="0">
              <a:buNone/>
              <a:defRPr/>
            </a:lvl5pPr>
          </a:lstStyle>
          <a:p>
            <a:pPr lvl="0"/>
            <a:r>
              <a:rPr lang="en-US" noProof="0"/>
              <a:t>Sub Header</a:t>
            </a:r>
          </a:p>
        </p:txBody>
      </p:sp>
    </p:spTree>
    <p:extLst>
      <p:ext uri="{BB962C8B-B14F-4D97-AF65-F5344CB8AC3E}">
        <p14:creationId xmlns:p14="http://schemas.microsoft.com/office/powerpoint/2010/main" val="314962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4FB45F-8658-DE4F-BA6C-2BADFCD24EA5}"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0C4AA-91FB-7A47-9AA2-1434CE924854}"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8081646" y="-52118"/>
            <a:ext cx="2218039" cy="115484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7969513" y="344998"/>
            <a:ext cx="848018" cy="64405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8092222" y="979085"/>
            <a:ext cx="275581" cy="335406"/>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9645167" y="165176"/>
            <a:ext cx="376596" cy="20450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8508420" y="1228873"/>
            <a:ext cx="535142" cy="881227"/>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8014735" y="1248660"/>
            <a:ext cx="785171" cy="42125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8317483" y="904506"/>
            <a:ext cx="306372" cy="310196"/>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Tree>
    <p:extLst>
      <p:ext uri="{BB962C8B-B14F-4D97-AF65-F5344CB8AC3E}">
        <p14:creationId xmlns:p14="http://schemas.microsoft.com/office/powerpoint/2010/main" val="4064203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529858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71540" y="98276"/>
            <a:ext cx="9915322" cy="7575848"/>
          </a:xfrm>
          <a:solidFill>
            <a:schemeClr val="bg1">
              <a:lumMod val="85000"/>
            </a:schemeClr>
          </a:solidFill>
        </p:spPr>
        <p:txBody>
          <a:bodyPr lIns="360000" tIns="360000"/>
          <a:lstStyle>
            <a:lvl1pPr marL="0" indent="0">
              <a:buNone/>
              <a:defRPr sz="907"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058051" y="2535638"/>
            <a:ext cx="5942298" cy="1643093"/>
          </a:xfrm>
          <a:solidFill>
            <a:schemeClr val="tx1">
              <a:alpha val="80000"/>
            </a:schemeClr>
          </a:solidFill>
        </p:spPr>
        <p:txBody>
          <a:bodyPr lIns="288000" rIns="2160000" bIns="144000" anchor="b" anchorCtr="0"/>
          <a:lstStyle>
            <a:lvl1pPr algn="r">
              <a:defRPr sz="5445" spc="-124">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058051" y="4175961"/>
            <a:ext cx="4358065" cy="1818062"/>
          </a:xfrm>
          <a:solidFill>
            <a:schemeClr val="tx1">
              <a:alpha val="90000"/>
            </a:schemeClr>
          </a:solidFill>
        </p:spPr>
        <p:txBody>
          <a:bodyPr lIns="216000" tIns="144000" rIns="576000"/>
          <a:lstStyle>
            <a:lvl1pPr marL="0" indent="0" algn="r">
              <a:buNone/>
              <a:defRPr sz="1733">
                <a:solidFill>
                  <a:schemeClr val="bg1"/>
                </a:solidFill>
                <a:latin typeface="+mj-lt"/>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6416118" y="2733744"/>
            <a:ext cx="0" cy="1246882"/>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200275" y="4694559"/>
            <a:ext cx="3719513" cy="314321"/>
          </a:xfrm>
        </p:spPr>
        <p:txBody>
          <a:bodyPr anchor="ctr"/>
          <a:lstStyle>
            <a:lvl1pPr marL="0" indent="0" algn="r">
              <a:lnSpc>
                <a:spcPct val="100000"/>
              </a:lnSpc>
              <a:buNone/>
              <a:defRPr sz="1320">
                <a:solidFill>
                  <a:schemeClr val="bg1"/>
                </a:solidFill>
              </a:defRPr>
            </a:lvl1pPr>
            <a:lvl2pPr marL="220028" indent="0" algn="r">
              <a:buNone/>
              <a:defRPr>
                <a:solidFill>
                  <a:schemeClr val="bg1"/>
                </a:solidFill>
              </a:defRPr>
            </a:lvl2pPr>
            <a:lvl3pPr marL="447913" indent="0" algn="r">
              <a:buNone/>
              <a:defRPr>
                <a:solidFill>
                  <a:schemeClr val="bg1"/>
                </a:solidFill>
              </a:defRPr>
            </a:lvl3pPr>
            <a:lvl4pPr marL="667941" indent="0" algn="r">
              <a:buNone/>
              <a:defRPr>
                <a:solidFill>
                  <a:schemeClr val="bg1"/>
                </a:solidFill>
              </a:defRPr>
            </a:lvl4pPr>
            <a:lvl5pPr marL="887968"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200275" y="5041112"/>
            <a:ext cx="3719513" cy="314321"/>
          </a:xfrm>
        </p:spPr>
        <p:txBody>
          <a:bodyPr anchor="ctr"/>
          <a:lstStyle>
            <a:lvl1pPr marL="0" indent="0" algn="r">
              <a:lnSpc>
                <a:spcPct val="100000"/>
              </a:lnSpc>
              <a:buNone/>
              <a:defRPr sz="1320">
                <a:solidFill>
                  <a:schemeClr val="bg1"/>
                </a:solidFill>
              </a:defRPr>
            </a:lvl1pPr>
            <a:lvl2pPr marL="220028" indent="0" algn="r">
              <a:buNone/>
              <a:defRPr>
                <a:solidFill>
                  <a:schemeClr val="bg1"/>
                </a:solidFill>
              </a:defRPr>
            </a:lvl2pPr>
            <a:lvl3pPr marL="447913" indent="0" algn="r">
              <a:buNone/>
              <a:defRPr>
                <a:solidFill>
                  <a:schemeClr val="bg1"/>
                </a:solidFill>
              </a:defRPr>
            </a:lvl3pPr>
            <a:lvl4pPr marL="667941" indent="0" algn="r">
              <a:buNone/>
              <a:defRPr>
                <a:solidFill>
                  <a:schemeClr val="bg1"/>
                </a:solidFill>
              </a:defRPr>
            </a:lvl4pPr>
            <a:lvl5pPr marL="887968"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6653631" y="2932786"/>
            <a:ext cx="1108939" cy="797966"/>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200275" y="5387664"/>
            <a:ext cx="3719513" cy="314321"/>
          </a:xfrm>
        </p:spPr>
        <p:txBody>
          <a:bodyPr anchor="ctr"/>
          <a:lstStyle>
            <a:lvl1pPr marL="0" indent="0" algn="r">
              <a:lnSpc>
                <a:spcPct val="100000"/>
              </a:lnSpc>
              <a:buNone/>
              <a:defRPr sz="1320">
                <a:solidFill>
                  <a:schemeClr val="bg1"/>
                </a:solidFill>
              </a:defRPr>
            </a:lvl1pPr>
            <a:lvl2pPr marL="220028" indent="0" algn="r">
              <a:buNone/>
              <a:defRPr>
                <a:solidFill>
                  <a:schemeClr val="bg1"/>
                </a:solidFill>
              </a:defRPr>
            </a:lvl2pPr>
            <a:lvl3pPr marL="447913" indent="0" algn="r">
              <a:buNone/>
              <a:defRPr>
                <a:solidFill>
                  <a:schemeClr val="bg1"/>
                </a:solidFill>
              </a:defRPr>
            </a:lvl3pPr>
            <a:lvl4pPr marL="667941" indent="0" algn="r">
              <a:buNone/>
              <a:defRPr>
                <a:solidFill>
                  <a:schemeClr val="bg1"/>
                </a:solidFill>
              </a:defRPr>
            </a:lvl4pPr>
            <a:lvl5pPr marL="887968"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4088787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2004211"/>
            <a:ext cx="5643000" cy="2705947"/>
          </a:xfrm>
          <a:solidFill>
            <a:schemeClr val="tx1">
              <a:alpha val="80000"/>
            </a:schemeClr>
          </a:solidFill>
        </p:spPr>
        <p:txBody>
          <a:bodyPr lIns="432000" rIns="432000" bIns="144000" anchor="b"/>
          <a:lstStyle>
            <a:lvl1pPr algn="l">
              <a:defRPr sz="3465" spc="-124">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707388"/>
            <a:ext cx="5643000" cy="1060800"/>
          </a:xfrm>
          <a:solidFill>
            <a:schemeClr val="tx1">
              <a:alpha val="90000"/>
            </a:schemeClr>
          </a:solidFill>
        </p:spPr>
        <p:txBody>
          <a:bodyPr lIns="432000" tIns="144000"/>
          <a:lstStyle>
            <a:lvl1pPr marL="0" indent="0" algn="l">
              <a:buNone/>
              <a:defRPr sz="1733">
                <a:solidFill>
                  <a:schemeClr val="bg1"/>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6614765" y="60482"/>
            <a:ext cx="735145" cy="64148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6774222" y="-27435"/>
            <a:ext cx="4047377" cy="308310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7277376" y="2190457"/>
            <a:ext cx="2244789" cy="1704871"/>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7748930" y="4540062"/>
            <a:ext cx="392941" cy="170052"/>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7861108" y="4209041"/>
            <a:ext cx="586302" cy="380282"/>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7055865" y="1462942"/>
            <a:ext cx="1412391" cy="1303654"/>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9346713" y="3288626"/>
            <a:ext cx="275581" cy="335406"/>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8868412" y="3056387"/>
            <a:ext cx="785171" cy="42125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Tree>
    <p:extLst>
      <p:ext uri="{BB962C8B-B14F-4D97-AF65-F5344CB8AC3E}">
        <p14:creationId xmlns:p14="http://schemas.microsoft.com/office/powerpoint/2010/main" val="2357352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7674124"/>
            <a:ext cx="10058400" cy="98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0058400" cy="98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850430" y="3850429"/>
            <a:ext cx="7772401" cy="71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6136430" y="3850431"/>
            <a:ext cx="7772400" cy="71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029199" y="98276"/>
            <a:ext cx="4957662" cy="4610856"/>
          </a:xfrm>
          <a:solidFill>
            <a:schemeClr val="tx1">
              <a:alpha val="80000"/>
            </a:schemeClr>
          </a:solidFill>
        </p:spPr>
        <p:txBody>
          <a:bodyPr lIns="288000" rIns="432000" bIns="144000" anchor="b"/>
          <a:lstStyle>
            <a:lvl1pPr algn="r">
              <a:defRPr sz="3465" spc="-124">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029199" y="4706362"/>
            <a:ext cx="4957662" cy="2060878"/>
          </a:xfrm>
          <a:solidFill>
            <a:schemeClr val="bg1">
              <a:lumMod val="95000"/>
              <a:alpha val="80000"/>
            </a:schemeClr>
          </a:solidFill>
        </p:spPr>
        <p:txBody>
          <a:bodyPr lIns="288000" tIns="144000" rIns="432000"/>
          <a:lstStyle>
            <a:lvl1pPr marL="0" indent="0" algn="r">
              <a:buNone/>
              <a:defRPr sz="1733">
                <a:solidFill>
                  <a:schemeClr val="tx1"/>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4836115" y="7494814"/>
            <a:ext cx="0" cy="0"/>
          </a:xfrm>
          <a:prstGeom prst="rect">
            <a:avLst/>
          </a:prstGeom>
          <a:noFill/>
        </p:spPr>
        <p:txBody>
          <a:bodyPr wrap="none" lIns="0" tIns="0" rIns="0" bIns="0" rtlCol="0">
            <a:noAutofit/>
          </a:bodyPr>
          <a:lstStyle/>
          <a:p>
            <a:pPr algn="l"/>
            <a:endParaRPr lang="en-US" sz="99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878658"/>
            <a:ext cx="4432788" cy="4893742"/>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Tree>
    <p:extLst>
      <p:ext uri="{BB962C8B-B14F-4D97-AF65-F5344CB8AC3E}">
        <p14:creationId xmlns:p14="http://schemas.microsoft.com/office/powerpoint/2010/main" val="52203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6614765" y="60482"/>
            <a:ext cx="735145" cy="64148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6774222" y="-27435"/>
            <a:ext cx="4047377" cy="308310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7277376" y="2190457"/>
            <a:ext cx="2244789" cy="1704871"/>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7748930" y="4540062"/>
            <a:ext cx="392941" cy="170052"/>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7861108" y="4209041"/>
            <a:ext cx="586302" cy="380282"/>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7055865" y="1462942"/>
            <a:ext cx="1412391" cy="1303654"/>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9346713" y="3288626"/>
            <a:ext cx="275581" cy="335406"/>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8868412" y="3056387"/>
            <a:ext cx="785171" cy="42125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692825" y="518160"/>
            <a:ext cx="3244096" cy="1813560"/>
          </a:xfrm>
        </p:spPr>
        <p:txBody>
          <a:bodyPr anchor="b"/>
          <a:lstStyle>
            <a:lvl1pPr>
              <a:defRPr sz="264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noProof="0"/>
              <a:t>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4276130" y="518161"/>
            <a:ext cx="5092065" cy="6124363"/>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64738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6614765" y="60482"/>
            <a:ext cx="735145" cy="64148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6774222" y="-27435"/>
            <a:ext cx="4047377" cy="308310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7277376" y="2190457"/>
            <a:ext cx="2244789" cy="1704871"/>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7748930" y="4540062"/>
            <a:ext cx="392941" cy="170052"/>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7861108" y="4209041"/>
            <a:ext cx="586302" cy="380282"/>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7055865" y="1462942"/>
            <a:ext cx="1412391" cy="1303654"/>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9346713" y="3288626"/>
            <a:ext cx="275581" cy="335406"/>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8868412" y="3056387"/>
            <a:ext cx="785171" cy="42125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692825" y="518160"/>
            <a:ext cx="3244096" cy="1813560"/>
          </a:xfrm>
        </p:spPr>
        <p:txBody>
          <a:bodyPr anchor="b"/>
          <a:lstStyle>
            <a:lvl1pPr>
              <a:defRPr sz="264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noProof="0"/>
              <a:t>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4276130" y="518161"/>
            <a:ext cx="5092065" cy="6124363"/>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noProof="0"/>
              <a:t>Click icon to add picture</a:t>
            </a:r>
            <a:endParaRPr lang="en-US" noProof="0" dirty="0"/>
          </a:p>
        </p:txBody>
      </p:sp>
    </p:spTree>
    <p:extLst>
      <p:ext uri="{BB962C8B-B14F-4D97-AF65-F5344CB8AC3E}">
        <p14:creationId xmlns:p14="http://schemas.microsoft.com/office/powerpoint/2010/main" val="2515903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6614765" y="60482"/>
            <a:ext cx="735145" cy="64148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6774222" y="-27435"/>
            <a:ext cx="4047377" cy="308310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7277376" y="2190457"/>
            <a:ext cx="2244789" cy="1704871"/>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7748930" y="4540062"/>
            <a:ext cx="392941" cy="170052"/>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7861108" y="4209041"/>
            <a:ext cx="586302" cy="380282"/>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7055865" y="1462942"/>
            <a:ext cx="1412391" cy="1303654"/>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9346713" y="3288626"/>
            <a:ext cx="275581" cy="335406"/>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8868412" y="3056387"/>
            <a:ext cx="785171" cy="42125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Tree>
    <p:extLst>
      <p:ext uri="{BB962C8B-B14F-4D97-AF65-F5344CB8AC3E}">
        <p14:creationId xmlns:p14="http://schemas.microsoft.com/office/powerpoint/2010/main" val="57628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598"/>
            <a:ext cx="10058400" cy="58976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68251" y="1642367"/>
            <a:ext cx="8721900" cy="3367191"/>
          </a:xfrm>
        </p:spPr>
        <p:txBody>
          <a:bodyPr/>
          <a:lstStyle>
            <a:lvl1pPr>
              <a:defRPr sz="4455"/>
            </a:lvl1pPr>
          </a:lstStyle>
          <a:p>
            <a:r>
              <a:rPr lang="en-US"/>
              <a:t>Click to edit Master title style</a:t>
            </a:r>
            <a:endParaRPr lang="en-US" dirty="0"/>
          </a:p>
        </p:txBody>
      </p:sp>
      <p:sp>
        <p:nvSpPr>
          <p:cNvPr id="3" name="Subtitle 2"/>
          <p:cNvSpPr>
            <a:spLocks noGrp="1"/>
          </p:cNvSpPr>
          <p:nvPr>
            <p:ph type="subTitle" idx="1"/>
          </p:nvPr>
        </p:nvSpPr>
        <p:spPr>
          <a:xfrm>
            <a:off x="668251" y="5984960"/>
            <a:ext cx="8721900" cy="492971"/>
          </a:xfrm>
        </p:spPr>
        <p:txBody>
          <a:bodyPr anchor="t"/>
          <a:lstStyle>
            <a:lvl1pPr marL="0" indent="0" algn="l">
              <a:buNone/>
              <a:defRPr>
                <a:solidFill>
                  <a:schemeClr val="tx1"/>
                </a:solidFill>
              </a:defRPr>
            </a:lvl1pPr>
            <a:lvl2pPr marL="377190" indent="0" algn="ctr">
              <a:buNone/>
              <a:defRPr>
                <a:solidFill>
                  <a:schemeClr val="tx1">
                    <a:tint val="75000"/>
                  </a:schemeClr>
                </a:solidFill>
              </a:defRPr>
            </a:lvl2pPr>
            <a:lvl3pPr marL="754380" indent="0" algn="ctr">
              <a:buNone/>
              <a:defRPr>
                <a:solidFill>
                  <a:schemeClr val="tx1">
                    <a:tint val="75000"/>
                  </a:schemeClr>
                </a:solidFill>
              </a:defRPr>
            </a:lvl3pPr>
            <a:lvl4pPr marL="1131570" indent="0" algn="ctr">
              <a:buNone/>
              <a:defRPr>
                <a:solidFill>
                  <a:schemeClr val="tx1">
                    <a:tint val="75000"/>
                  </a:schemeClr>
                </a:solidFill>
              </a:defRPr>
            </a:lvl4pPr>
            <a:lvl5pPr marL="1508760" indent="0" algn="ctr">
              <a:buNone/>
              <a:defRPr>
                <a:solidFill>
                  <a:schemeClr val="tx1">
                    <a:tint val="75000"/>
                  </a:schemeClr>
                </a:solidFill>
              </a:defRPr>
            </a:lvl5pPr>
            <a:lvl6pPr marL="1885950" indent="0" algn="ctr">
              <a:buNone/>
              <a:defRPr>
                <a:solidFill>
                  <a:schemeClr val="tx1">
                    <a:tint val="75000"/>
                  </a:schemeClr>
                </a:solidFill>
              </a:defRPr>
            </a:lvl6pPr>
            <a:lvl7pPr marL="2263140" indent="0" algn="ctr">
              <a:buNone/>
              <a:defRPr>
                <a:solidFill>
                  <a:schemeClr val="tx1">
                    <a:tint val="75000"/>
                  </a:schemeClr>
                </a:solidFill>
              </a:defRPr>
            </a:lvl7pPr>
            <a:lvl8pPr marL="2640330" indent="0" algn="ctr">
              <a:buNone/>
              <a:defRPr>
                <a:solidFill>
                  <a:schemeClr val="tx1">
                    <a:tint val="75000"/>
                  </a:schemeClr>
                </a:solidFill>
              </a:defRPr>
            </a:lvl8pPr>
            <a:lvl9pPr marL="30175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082273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0058400" cy="2477453"/>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8250" y="506813"/>
            <a:ext cx="8721898" cy="1099843"/>
          </a:xfrm>
        </p:spPr>
        <p:txBody>
          <a:bodyPr/>
          <a:lstStyle/>
          <a:p>
            <a:r>
              <a:rPr lang="en-US"/>
              <a:t>Click to edit Master title style</a:t>
            </a:r>
            <a:endParaRPr lang="en-US" dirty="0"/>
          </a:p>
        </p:txBody>
      </p:sp>
      <p:sp>
        <p:nvSpPr>
          <p:cNvPr id="3" name="Content Placeholder 2"/>
          <p:cNvSpPr>
            <a:spLocks noGrp="1"/>
          </p:cNvSpPr>
          <p:nvPr>
            <p:ph idx="1"/>
          </p:nvPr>
        </p:nvSpPr>
        <p:spPr>
          <a:xfrm>
            <a:off x="675437" y="2518593"/>
            <a:ext cx="8707524" cy="4121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589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4FB45F-8658-DE4F-BA6C-2BADFCD24EA5}"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0C4AA-91FB-7A47-9AA2-1434CE924854}"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10058400" cy="5897668"/>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8250" y="3344915"/>
            <a:ext cx="8713170" cy="1664640"/>
          </a:xfrm>
        </p:spPr>
        <p:txBody>
          <a:bodyPr anchor="b"/>
          <a:lstStyle>
            <a:lvl1pPr algn="r">
              <a:defRPr sz="3960" b="1" cap="none"/>
            </a:lvl1pPr>
          </a:lstStyle>
          <a:p>
            <a:r>
              <a:rPr lang="en-US"/>
              <a:t>Click to edit Master title style</a:t>
            </a:r>
            <a:endParaRPr lang="en-US" dirty="0"/>
          </a:p>
        </p:txBody>
      </p:sp>
      <p:sp>
        <p:nvSpPr>
          <p:cNvPr id="3" name="Text Placeholder 2"/>
          <p:cNvSpPr>
            <a:spLocks noGrp="1"/>
          </p:cNvSpPr>
          <p:nvPr>
            <p:ph type="body" idx="1"/>
          </p:nvPr>
        </p:nvSpPr>
        <p:spPr>
          <a:xfrm>
            <a:off x="668250" y="5985362"/>
            <a:ext cx="8713170" cy="491816"/>
          </a:xfrm>
        </p:spPr>
        <p:txBody>
          <a:bodyPr anchor="t">
            <a:noAutofit/>
          </a:bodyPr>
          <a:lstStyle>
            <a:lvl1pPr marL="0" indent="0" algn="r">
              <a:buNone/>
              <a:defRPr sz="1485">
                <a:solidFill>
                  <a:schemeClr val="tx1"/>
                </a:solidFill>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5782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0058400" cy="2477453"/>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5438" y="2518593"/>
            <a:ext cx="4278345" cy="412393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4618" y="2518592"/>
            <a:ext cx="4285531" cy="41239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31885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0058400" cy="2477453"/>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2151" y="2464858"/>
            <a:ext cx="4281632" cy="653097"/>
          </a:xfrm>
        </p:spPr>
        <p:txBody>
          <a:bodyPr anchor="b">
            <a:noAutofit/>
          </a:bodyPr>
          <a:lstStyle>
            <a:lvl1pPr marL="0" indent="0" algn="ctr">
              <a:buNone/>
              <a:defRPr sz="1650" b="0"/>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672152" y="3117957"/>
            <a:ext cx="4281631" cy="352456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4618" y="2464858"/>
            <a:ext cx="4285531" cy="653097"/>
          </a:xfrm>
        </p:spPr>
        <p:txBody>
          <a:bodyPr anchor="b">
            <a:noAutofit/>
          </a:bodyPr>
          <a:lstStyle>
            <a:lvl1pPr marL="0" indent="0" algn="ctr">
              <a:buNone/>
              <a:defRPr sz="1650" b="0"/>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5104618" y="3117957"/>
            <a:ext cx="4285531" cy="352456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10749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0058400" cy="2477453"/>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5886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8208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85350" y="505566"/>
            <a:ext cx="2926715" cy="2056604"/>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85350" y="505566"/>
            <a:ext cx="2926715" cy="1834182"/>
          </a:xfrm>
        </p:spPr>
        <p:txBody>
          <a:bodyPr anchor="b"/>
          <a:lstStyle>
            <a:lvl1pPr algn="l">
              <a:defRPr sz="1650" b="1"/>
            </a:lvl1pPr>
          </a:lstStyle>
          <a:p>
            <a:r>
              <a:rPr lang="en-US"/>
              <a:t>Click to edit Master title style</a:t>
            </a:r>
            <a:endParaRPr lang="en-US" dirty="0"/>
          </a:p>
        </p:txBody>
      </p:sp>
      <p:sp>
        <p:nvSpPr>
          <p:cNvPr id="3" name="Content Placeholder 2"/>
          <p:cNvSpPr>
            <a:spLocks noGrp="1"/>
          </p:cNvSpPr>
          <p:nvPr>
            <p:ph idx="1"/>
          </p:nvPr>
        </p:nvSpPr>
        <p:spPr>
          <a:xfrm>
            <a:off x="4005898" y="505567"/>
            <a:ext cx="5158422" cy="613695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5350" y="2562171"/>
            <a:ext cx="2926715" cy="4080352"/>
          </a:xfrm>
        </p:spPr>
        <p:txBody>
          <a:bodyPr/>
          <a:lstStyle>
            <a:lvl1pPr marL="0" indent="0">
              <a:buNone/>
              <a:defRPr sz="115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81130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151" y="824525"/>
            <a:ext cx="4003715" cy="1832785"/>
          </a:xfrm>
        </p:spPr>
        <p:txBody>
          <a:bodyPr anchor="b">
            <a:normAutofit/>
          </a:bodyPr>
          <a:lstStyle>
            <a:lvl1pPr algn="l">
              <a:defRPr sz="198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5030947" y="0"/>
            <a:ext cx="5027453" cy="77724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155"/>
            </a:lvl1pPr>
          </a:lstStyle>
          <a:p>
            <a:r>
              <a:rPr lang="en-US"/>
              <a:t>Click icon to add picture</a:t>
            </a:r>
            <a:endParaRPr lang="en-US" dirty="0"/>
          </a:p>
        </p:txBody>
      </p:sp>
      <p:sp>
        <p:nvSpPr>
          <p:cNvPr id="4" name="Text Placeholder 3"/>
          <p:cNvSpPr>
            <a:spLocks noGrp="1"/>
          </p:cNvSpPr>
          <p:nvPr>
            <p:ph type="body" sz="half" idx="2"/>
          </p:nvPr>
        </p:nvSpPr>
        <p:spPr>
          <a:xfrm>
            <a:off x="672151" y="2657309"/>
            <a:ext cx="4003715" cy="3985214"/>
          </a:xfrm>
        </p:spPr>
        <p:txBody>
          <a:bodyPr anchor="t">
            <a:normAutofit/>
          </a:bodyPr>
          <a:lstStyle>
            <a:lvl1pPr marL="0" indent="0">
              <a:buNone/>
              <a:defRPr sz="990"/>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Edit Master text styles</a:t>
            </a:r>
          </a:p>
        </p:txBody>
      </p:sp>
      <p:sp>
        <p:nvSpPr>
          <p:cNvPr id="5" name="Date Placeholder 4"/>
          <p:cNvSpPr>
            <a:spLocks noGrp="1"/>
          </p:cNvSpPr>
          <p:nvPr>
            <p:ph type="dt" sz="half" idx="10"/>
          </p:nvPr>
        </p:nvSpPr>
        <p:spPr>
          <a:xfrm>
            <a:off x="3205794" y="6846878"/>
            <a:ext cx="805925" cy="413808"/>
          </a:xfrm>
        </p:spPr>
        <p:txBody>
          <a:bodyPr/>
          <a:lstStyle/>
          <a:p>
            <a:fld id="{18C79C5D-2A6F-F04D-97DA-BEF2467B64E4}" type="datetimeFigureOut">
              <a:rPr lang="en-US" dirty="0"/>
              <a:pPr/>
              <a:t>3/14/2022</a:t>
            </a:fld>
            <a:endParaRPr lang="en-US" dirty="0"/>
          </a:p>
        </p:txBody>
      </p:sp>
      <p:sp>
        <p:nvSpPr>
          <p:cNvPr id="6" name="Footer Placeholder 5"/>
          <p:cNvSpPr>
            <a:spLocks noGrp="1"/>
          </p:cNvSpPr>
          <p:nvPr>
            <p:ph type="ftr" sz="quarter" idx="11"/>
          </p:nvPr>
        </p:nvSpPr>
        <p:spPr>
          <a:xfrm>
            <a:off x="487077" y="6846878"/>
            <a:ext cx="2718716" cy="413808"/>
          </a:xfrm>
        </p:spPr>
        <p:txBody>
          <a:bodyPr/>
          <a:lstStyle/>
          <a:p>
            <a:endParaRPr lang="en-US" dirty="0"/>
          </a:p>
        </p:txBody>
      </p:sp>
      <p:sp>
        <p:nvSpPr>
          <p:cNvPr id="7" name="Slide Number Placeholder 6"/>
          <p:cNvSpPr>
            <a:spLocks noGrp="1"/>
          </p:cNvSpPr>
          <p:nvPr>
            <p:ph type="sldNum" sz="quarter" idx="12"/>
          </p:nvPr>
        </p:nvSpPr>
        <p:spPr>
          <a:xfrm>
            <a:off x="4011719" y="6704674"/>
            <a:ext cx="876278" cy="556012"/>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1201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50" y="5440680"/>
            <a:ext cx="8713170" cy="642303"/>
          </a:xfrm>
        </p:spPr>
        <p:txBody>
          <a:bodyPr anchor="b">
            <a:normAutofit/>
          </a:bodyPr>
          <a:lstStyle>
            <a:lvl1pPr algn="l">
              <a:defRPr sz="198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0058400" cy="544068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320"/>
            </a:lvl1pPr>
          </a:lstStyle>
          <a:p>
            <a:r>
              <a:rPr lang="en-US"/>
              <a:t>Click icon to add picture</a:t>
            </a:r>
            <a:endParaRPr lang="en-US" dirty="0"/>
          </a:p>
        </p:txBody>
      </p:sp>
      <p:sp>
        <p:nvSpPr>
          <p:cNvPr id="4" name="Text Placeholder 3"/>
          <p:cNvSpPr>
            <a:spLocks noGrp="1"/>
          </p:cNvSpPr>
          <p:nvPr>
            <p:ph type="body" sz="half" idx="2"/>
          </p:nvPr>
        </p:nvSpPr>
        <p:spPr>
          <a:xfrm>
            <a:off x="668250" y="6082983"/>
            <a:ext cx="8713170" cy="559540"/>
          </a:xfrm>
        </p:spPr>
        <p:txBody>
          <a:bodyPr>
            <a:normAutofit/>
          </a:bodyPr>
          <a:lstStyle>
            <a:lvl1pPr marL="0" indent="0">
              <a:buNone/>
              <a:defRPr sz="990"/>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21203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521150" y="1225650"/>
            <a:ext cx="5224243" cy="3671080"/>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02063" y="1403636"/>
            <a:ext cx="4862418" cy="2998700"/>
          </a:xfrm>
        </p:spPr>
        <p:txBody>
          <a:bodyPr anchor="b"/>
          <a:lstStyle>
            <a:lvl1pPr algn="l">
              <a:defRPr sz="3465" b="1" cap="none"/>
            </a:lvl1pPr>
          </a:lstStyle>
          <a:p>
            <a:r>
              <a:rPr lang="en-US"/>
              <a:t>Click to edit Master title style</a:t>
            </a:r>
            <a:endParaRPr lang="en-US" dirty="0"/>
          </a:p>
        </p:txBody>
      </p:sp>
      <p:sp>
        <p:nvSpPr>
          <p:cNvPr id="3" name="Text Placeholder 2"/>
          <p:cNvSpPr>
            <a:spLocks noGrp="1"/>
          </p:cNvSpPr>
          <p:nvPr>
            <p:ph type="body" idx="1"/>
          </p:nvPr>
        </p:nvSpPr>
        <p:spPr>
          <a:xfrm>
            <a:off x="703882" y="5036171"/>
            <a:ext cx="4860600" cy="808340"/>
          </a:xfrm>
        </p:spPr>
        <p:txBody>
          <a:bodyPr anchor="t">
            <a:noAutofit/>
          </a:bodyPr>
          <a:lstStyle>
            <a:lvl1pPr marL="0" indent="0" algn="l">
              <a:buNone/>
              <a:defRPr sz="1485">
                <a:solidFill>
                  <a:schemeClr val="tx1"/>
                </a:solidFill>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6249080" y="1225651"/>
            <a:ext cx="3143251" cy="4618860"/>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36133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941230" y="2591463"/>
            <a:ext cx="4038470" cy="2837835"/>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119599" y="2760752"/>
            <a:ext cx="3615580" cy="2275494"/>
          </a:xfrm>
        </p:spPr>
        <p:txBody>
          <a:bodyPr/>
          <a:lstStyle>
            <a:lvl1pPr>
              <a:defRPr sz="2640"/>
            </a:lvl1pPr>
          </a:lstStyle>
          <a:p>
            <a:r>
              <a:rPr lang="en-US"/>
              <a:t>Click to edit Master title style</a:t>
            </a:r>
            <a:endParaRPr lang="en-US" dirty="0"/>
          </a:p>
        </p:txBody>
      </p:sp>
      <p:sp>
        <p:nvSpPr>
          <p:cNvPr id="6" name="Text Placeholder 5"/>
          <p:cNvSpPr>
            <a:spLocks noGrp="1"/>
          </p:cNvSpPr>
          <p:nvPr>
            <p:ph type="body" sz="quarter" idx="16"/>
          </p:nvPr>
        </p:nvSpPr>
        <p:spPr>
          <a:xfrm>
            <a:off x="5078700" y="2590801"/>
            <a:ext cx="4026248" cy="260159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843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4FB45F-8658-DE4F-BA6C-2BADFCD24EA5}"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0C4AA-91FB-7A47-9AA2-1434CE924854}"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0058400" cy="2477453"/>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5208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6327462" y="505568"/>
            <a:ext cx="3730938" cy="6136957"/>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751421" y="664327"/>
            <a:ext cx="2058203" cy="58194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8251" y="505568"/>
            <a:ext cx="5454521" cy="6136957"/>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622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B45F-8658-DE4F-BA6C-2BADFCD24EA5}"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0C4AA-91FB-7A47-9AA2-1434CE9248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84FB45F-8658-DE4F-BA6C-2BADFCD24EA5}"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0C4AA-91FB-7A47-9AA2-1434CE9248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84FB45F-8658-DE4F-BA6C-2BADFCD24EA5}"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0C4AA-91FB-7A47-9AA2-1434CE9248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4.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84FB45F-8658-DE4F-BA6C-2BADFCD24EA5}" type="datetimeFigureOut">
              <a:rPr lang="en-US" smtClean="0"/>
              <a:t>3/14/2022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BF80C4AA-91FB-7A47-9AA2-1434CE924854}" type="slidenum">
              <a:rPr lang="en-US" smtClean="0"/>
              <a:t>‹#›</a:t>
            </a:fld>
            <a:endParaRPr lang="en-US"/>
          </a:p>
        </p:txBody>
      </p:sp>
    </p:spTree>
    <p:extLst>
      <p:ext uri="{BB962C8B-B14F-4D97-AF65-F5344CB8AC3E}">
        <p14:creationId xmlns:p14="http://schemas.microsoft.com/office/powerpoint/2010/main" val="915173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288740"/>
            <a:ext cx="10058400" cy="465340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943344"/>
            <a:ext cx="10058400" cy="842010"/>
          </a:xfrm>
          <a:prstGeom prst="rect">
            <a:avLst/>
          </a:prstGeom>
        </p:spPr>
      </p:pic>
      <p:sp>
        <p:nvSpPr>
          <p:cNvPr id="2" name="Title Placeholder 1"/>
          <p:cNvSpPr>
            <a:spLocks noGrp="1"/>
          </p:cNvSpPr>
          <p:nvPr>
            <p:ph type="title"/>
          </p:nvPr>
        </p:nvSpPr>
        <p:spPr>
          <a:xfrm>
            <a:off x="1197553" y="911789"/>
            <a:ext cx="7922702" cy="118913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97553" y="2284497"/>
            <a:ext cx="7922702" cy="391069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32164" y="374420"/>
            <a:ext cx="2888090" cy="350428"/>
          </a:xfrm>
          <a:prstGeom prst="rect">
            <a:avLst/>
          </a:prstGeom>
        </p:spPr>
        <p:txBody>
          <a:bodyPr vert="horz" lIns="91440" tIns="45720" rIns="91440" bIns="45720" rtlCol="0" anchor="ctr"/>
          <a:lstStyle>
            <a:lvl1pPr algn="r">
              <a:defRPr sz="825">
                <a:solidFill>
                  <a:schemeClr val="tx1">
                    <a:tint val="75000"/>
                  </a:schemeClr>
                </a:solidFill>
              </a:defRPr>
            </a:lvl1pPr>
          </a:lstStyle>
          <a:p>
            <a:fld id="{48A87A34-81AB-432B-8DAE-1953F412C126}" type="datetimeFigureOut">
              <a:rPr lang="en-US" dirty="0"/>
              <a:pPr/>
              <a:t>3/14/2022</a:t>
            </a:fld>
            <a:endParaRPr lang="en-US" dirty="0"/>
          </a:p>
        </p:txBody>
      </p:sp>
      <p:sp>
        <p:nvSpPr>
          <p:cNvPr id="5" name="Footer Placeholder 4"/>
          <p:cNvSpPr>
            <a:spLocks noGrp="1"/>
          </p:cNvSpPr>
          <p:nvPr>
            <p:ph type="ftr" sz="quarter" idx="3"/>
          </p:nvPr>
        </p:nvSpPr>
        <p:spPr>
          <a:xfrm>
            <a:off x="1197553" y="373215"/>
            <a:ext cx="4899540" cy="350428"/>
          </a:xfrm>
          <a:prstGeom prst="rect">
            <a:avLst/>
          </a:prstGeom>
        </p:spPr>
        <p:txBody>
          <a:bodyPr vert="horz" lIns="91440" tIns="45720" rIns="91440" bIns="45720" rtlCol="0" anchor="ctr"/>
          <a:lstStyle>
            <a:lvl1pPr algn="l">
              <a:defRPr sz="82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96050" y="905503"/>
            <a:ext cx="669091" cy="570722"/>
          </a:xfrm>
          <a:prstGeom prst="rect">
            <a:avLst/>
          </a:prstGeom>
        </p:spPr>
        <p:txBody>
          <a:bodyPr vert="horz" lIns="91440" tIns="45720" rIns="91440" bIns="45720" rtlCol="0" anchor="t"/>
          <a:lstStyle>
            <a:lvl1pPr algn="r">
              <a:defRPr sz="231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945535"/>
            <a:ext cx="100584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31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4380" rtl="0" eaLnBrk="1" latinLnBrk="0" hangingPunct="1">
        <a:lnSpc>
          <a:spcPct val="90000"/>
        </a:lnSpc>
        <a:spcBef>
          <a:spcPct val="0"/>
        </a:spcBef>
        <a:buNone/>
        <a:defRPr sz="2640" b="0" i="0" kern="1200" cap="all">
          <a:solidFill>
            <a:schemeClr val="tx1"/>
          </a:solidFill>
          <a:effectLst/>
          <a:latin typeface="+mj-lt"/>
          <a:ea typeface="+mj-ea"/>
          <a:cs typeface="+mj-cs"/>
        </a:defRPr>
      </a:lvl1pPr>
    </p:titleStyle>
    <p:bodyStyle>
      <a:lvl1pPr marL="188595" indent="-188595" algn="l" defTabSz="754380" rtl="0" eaLnBrk="1" latinLnBrk="0" hangingPunct="1">
        <a:lnSpc>
          <a:spcPct val="120000"/>
        </a:lnSpc>
        <a:spcBef>
          <a:spcPts val="825"/>
        </a:spcBef>
        <a:buClr>
          <a:schemeClr val="accent1"/>
        </a:buClr>
        <a:buSzPct val="100000"/>
        <a:buFont typeface="Arial" panose="020B0604020202020204" pitchFamily="34" charset="0"/>
        <a:buChar char="•"/>
        <a:defRPr sz="1650" kern="1200">
          <a:solidFill>
            <a:schemeClr val="tx1"/>
          </a:solidFill>
          <a:effectLst/>
          <a:latin typeface="+mn-lt"/>
          <a:ea typeface="+mn-ea"/>
          <a:cs typeface="+mn-cs"/>
        </a:defRPr>
      </a:lvl1pPr>
      <a:lvl2pPr marL="565785" indent="-188595" algn="l" defTabSz="754380" rtl="0" eaLnBrk="1" latinLnBrk="0" hangingPunct="1">
        <a:lnSpc>
          <a:spcPct val="120000"/>
        </a:lnSpc>
        <a:spcBef>
          <a:spcPts val="413"/>
        </a:spcBef>
        <a:buClr>
          <a:schemeClr val="accent1"/>
        </a:buClr>
        <a:buSzPct val="100000"/>
        <a:buFont typeface="Arial" panose="020B0604020202020204" pitchFamily="34" charset="0"/>
        <a:buChar char="•"/>
        <a:defRPr sz="1485" kern="1200" cap="none" baseline="0">
          <a:solidFill>
            <a:schemeClr val="tx1"/>
          </a:solidFill>
          <a:effectLst/>
          <a:latin typeface="+mn-lt"/>
          <a:ea typeface="+mn-ea"/>
          <a:cs typeface="+mn-cs"/>
        </a:defRPr>
      </a:lvl2pPr>
      <a:lvl3pPr marL="942975" indent="-188595" algn="l" defTabSz="754380" rtl="0" eaLnBrk="1" latinLnBrk="0" hangingPunct="1">
        <a:lnSpc>
          <a:spcPct val="120000"/>
        </a:lnSpc>
        <a:spcBef>
          <a:spcPts val="413"/>
        </a:spcBef>
        <a:buClr>
          <a:schemeClr val="accent1"/>
        </a:buClr>
        <a:buSzPct val="100000"/>
        <a:buFont typeface="Arial" panose="020B0604020202020204" pitchFamily="34" charset="0"/>
        <a:buChar char="•"/>
        <a:defRPr sz="1320" kern="1200">
          <a:solidFill>
            <a:schemeClr val="tx1"/>
          </a:solidFill>
          <a:effectLst/>
          <a:latin typeface="+mn-lt"/>
          <a:ea typeface="+mn-ea"/>
          <a:cs typeface="+mn-cs"/>
        </a:defRPr>
      </a:lvl3pPr>
      <a:lvl4pPr marL="1320165" indent="-188595" algn="l" defTabSz="754380" rtl="0" eaLnBrk="1" latinLnBrk="0" hangingPunct="1">
        <a:lnSpc>
          <a:spcPct val="120000"/>
        </a:lnSpc>
        <a:spcBef>
          <a:spcPts val="413"/>
        </a:spcBef>
        <a:buClr>
          <a:schemeClr val="accent1"/>
        </a:buClr>
        <a:buSzPct val="100000"/>
        <a:buFont typeface="Arial" panose="020B0604020202020204" pitchFamily="34" charset="0"/>
        <a:buChar char="•"/>
        <a:defRPr sz="1155" kern="1200" cap="none" baseline="0">
          <a:solidFill>
            <a:schemeClr val="tx1"/>
          </a:solidFill>
          <a:effectLst/>
          <a:latin typeface="+mn-lt"/>
          <a:ea typeface="+mn-ea"/>
          <a:cs typeface="+mn-cs"/>
        </a:defRPr>
      </a:lvl4pPr>
      <a:lvl5pPr marL="1697355" indent="-188595" algn="l" defTabSz="754380" rtl="0" eaLnBrk="1" latinLnBrk="0" hangingPunct="1">
        <a:lnSpc>
          <a:spcPct val="120000"/>
        </a:lnSpc>
        <a:spcBef>
          <a:spcPts val="413"/>
        </a:spcBef>
        <a:buClr>
          <a:schemeClr val="accent1"/>
        </a:buClr>
        <a:buSzPct val="100000"/>
        <a:buFont typeface="Arial" panose="020B0604020202020204" pitchFamily="34" charset="0"/>
        <a:buChar char="•"/>
        <a:defRPr sz="990" kern="1200">
          <a:solidFill>
            <a:schemeClr val="tx1"/>
          </a:solidFill>
          <a:effectLst/>
          <a:latin typeface="+mn-lt"/>
          <a:ea typeface="+mn-ea"/>
          <a:cs typeface="+mn-cs"/>
        </a:defRPr>
      </a:lvl5pPr>
      <a:lvl6pPr marL="2074545" indent="-188595" algn="l" defTabSz="754380" rtl="0" eaLnBrk="1" latinLnBrk="0" hangingPunct="1">
        <a:lnSpc>
          <a:spcPct val="120000"/>
        </a:lnSpc>
        <a:spcBef>
          <a:spcPts val="413"/>
        </a:spcBef>
        <a:buClr>
          <a:schemeClr val="accent1"/>
        </a:buClr>
        <a:buSzPct val="100000"/>
        <a:buFont typeface="Arial" panose="020B0604020202020204" pitchFamily="34" charset="0"/>
        <a:buChar char="•"/>
        <a:defRPr sz="990" kern="1200">
          <a:solidFill>
            <a:schemeClr val="tx1"/>
          </a:solidFill>
          <a:effectLst/>
          <a:latin typeface="+mn-lt"/>
          <a:ea typeface="+mn-ea"/>
          <a:cs typeface="+mn-cs"/>
        </a:defRPr>
      </a:lvl6pPr>
      <a:lvl7pPr marL="2451735" indent="-188595" algn="l" defTabSz="754380" rtl="0" eaLnBrk="1" latinLnBrk="0" hangingPunct="1">
        <a:lnSpc>
          <a:spcPct val="120000"/>
        </a:lnSpc>
        <a:spcBef>
          <a:spcPts val="413"/>
        </a:spcBef>
        <a:buClr>
          <a:schemeClr val="accent1"/>
        </a:buClr>
        <a:buSzPct val="100000"/>
        <a:buFont typeface="Arial" panose="020B0604020202020204" pitchFamily="34" charset="0"/>
        <a:buChar char="•"/>
        <a:defRPr sz="990" kern="1200">
          <a:solidFill>
            <a:schemeClr val="tx1"/>
          </a:solidFill>
          <a:effectLst/>
          <a:latin typeface="+mn-lt"/>
          <a:ea typeface="+mn-ea"/>
          <a:cs typeface="+mn-cs"/>
        </a:defRPr>
      </a:lvl7pPr>
      <a:lvl8pPr marL="2828925" indent="-188595" algn="l" defTabSz="754380" rtl="0" eaLnBrk="1" latinLnBrk="0" hangingPunct="1">
        <a:lnSpc>
          <a:spcPct val="120000"/>
        </a:lnSpc>
        <a:spcBef>
          <a:spcPts val="413"/>
        </a:spcBef>
        <a:buClr>
          <a:schemeClr val="accent1"/>
        </a:buClr>
        <a:buSzPct val="100000"/>
        <a:buFont typeface="Arial" panose="020B0604020202020204" pitchFamily="34" charset="0"/>
        <a:buChar char="•"/>
        <a:defRPr sz="990" kern="1200" baseline="0">
          <a:solidFill>
            <a:schemeClr val="tx1"/>
          </a:solidFill>
          <a:effectLst/>
          <a:latin typeface="+mn-lt"/>
          <a:ea typeface="+mn-ea"/>
          <a:cs typeface="+mn-cs"/>
        </a:defRPr>
      </a:lvl8pPr>
      <a:lvl9pPr marL="3206115" indent="-188595" algn="l" defTabSz="754380" rtl="0" eaLnBrk="1" latinLnBrk="0" hangingPunct="1">
        <a:lnSpc>
          <a:spcPct val="120000"/>
        </a:lnSpc>
        <a:spcBef>
          <a:spcPts val="413"/>
        </a:spcBef>
        <a:buClr>
          <a:schemeClr val="accent1"/>
        </a:buClr>
        <a:buSzPct val="100000"/>
        <a:buFont typeface="Arial" panose="020B0604020202020204" pitchFamily="34" charset="0"/>
        <a:buChar char="•"/>
        <a:defRPr sz="990" kern="1200" baseline="0">
          <a:solidFill>
            <a:schemeClr val="tx1"/>
          </a:solidFill>
          <a:effectLst/>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9400852" y="6860966"/>
            <a:ext cx="523706" cy="719434"/>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356400" y="489600"/>
            <a:ext cx="9355500" cy="4896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356400" y="1305600"/>
            <a:ext cx="9355500" cy="53040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356400" y="7013779"/>
            <a:ext cx="7247576" cy="413808"/>
          </a:xfrm>
          <a:prstGeom prst="rect">
            <a:avLst/>
          </a:prstGeom>
        </p:spPr>
        <p:txBody>
          <a:bodyPr vert="horz" lIns="0" tIns="0" rIns="0" bIns="0" rtlCol="0" anchor="ctr"/>
          <a:lstStyle>
            <a:lvl1pPr algn="l">
              <a:defRPr sz="99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9484504" y="6975882"/>
            <a:ext cx="356400" cy="489600"/>
          </a:xfrm>
          <a:prstGeom prst="ellipse">
            <a:avLst/>
          </a:prstGeom>
          <a:noFill/>
          <a:ln w="3175">
            <a:solidFill>
              <a:schemeClr val="accent1"/>
            </a:solidFill>
          </a:ln>
        </p:spPr>
        <p:txBody>
          <a:bodyPr vert="horz" lIns="0" tIns="0" rIns="0" bIns="0" rtlCol="0" anchor="ctr"/>
          <a:lstStyle>
            <a:lvl1pPr algn="ctr">
              <a:defRPr sz="990" b="1" i="1">
                <a:solidFill>
                  <a:schemeClr val="tx1"/>
                </a:solidFill>
                <a:latin typeface="+mj-lt"/>
              </a:defRPr>
            </a:lvl1pPr>
          </a:lstStyle>
          <a:p>
            <a:fld id="{19B51A1E-902D-48AF-9020-955120F399B6}" type="slidenum">
              <a:rPr lang="en-US" noProof="0" smtClean="0"/>
              <a:pPr/>
              <a:t>‹#›</a:t>
            </a:fld>
            <a:endParaRPr lang="en-US" noProof="0" dirty="0"/>
          </a:p>
        </p:txBody>
      </p:sp>
      <p:sp>
        <p:nvSpPr>
          <p:cNvPr id="9" name="Oval 8">
            <a:extLst>
              <a:ext uri="{FF2B5EF4-FFF2-40B4-BE49-F238E27FC236}">
                <a16:creationId xmlns:a16="http://schemas.microsoft.com/office/drawing/2014/main" id="{B66BF03E-F48E-4C0A-9078-07AC4DDF896A}"/>
              </a:ext>
            </a:extLst>
          </p:cNvPr>
          <p:cNvSpPr/>
          <p:nvPr userDrawn="1"/>
        </p:nvSpPr>
        <p:spPr>
          <a:xfrm>
            <a:off x="9515444" y="7010690"/>
            <a:ext cx="60650" cy="8331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9810970" y="7436396"/>
            <a:ext cx="82862" cy="11383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1" name="TextBox 10">
            <a:extLst>
              <a:ext uri="{FF2B5EF4-FFF2-40B4-BE49-F238E27FC236}">
                <a16:creationId xmlns:a16="http://schemas.microsoft.com/office/drawing/2014/main" id="{110EE18F-610D-4230-BA82-4E5007401ADD}"/>
              </a:ext>
            </a:extLst>
          </p:cNvPr>
          <p:cNvSpPr txBox="1"/>
          <p:nvPr userDrawn="1"/>
        </p:nvSpPr>
        <p:spPr>
          <a:xfrm>
            <a:off x="7206020" y="7116038"/>
            <a:ext cx="2071210" cy="209288"/>
          </a:xfrm>
          <a:prstGeom prst="rect">
            <a:avLst/>
          </a:prstGeom>
          <a:noFill/>
        </p:spPr>
        <p:txBody>
          <a:bodyPr wrap="square" lIns="0" tIns="0" rIns="0" bIns="0" rtlCol="0">
            <a:noAutofit/>
          </a:bodyPr>
          <a:lstStyle/>
          <a:p>
            <a:pPr algn="r"/>
            <a:r>
              <a:rPr lang="en-US" sz="990" noProof="0" dirty="0">
                <a:solidFill>
                  <a:schemeClr val="tx2"/>
                </a:solidFill>
                <a:latin typeface="+mj-lt"/>
              </a:rPr>
              <a:t>Your Logo or Name Here</a:t>
            </a:r>
          </a:p>
        </p:txBody>
      </p:sp>
      <p:sp>
        <p:nvSpPr>
          <p:cNvPr id="14" name="Oval 13">
            <a:extLst>
              <a:ext uri="{FF2B5EF4-FFF2-40B4-BE49-F238E27FC236}">
                <a16:creationId xmlns:a16="http://schemas.microsoft.com/office/drawing/2014/main" id="{2AF375EA-F235-4EAA-A52F-D6BF0D6EDDCA}"/>
              </a:ext>
            </a:extLst>
          </p:cNvPr>
          <p:cNvSpPr/>
          <p:nvPr userDrawn="1"/>
        </p:nvSpPr>
        <p:spPr>
          <a:xfrm>
            <a:off x="9357872" y="6788830"/>
            <a:ext cx="214922" cy="29524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7674124"/>
            <a:ext cx="10058400" cy="98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0058400" cy="98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850430" y="3850429"/>
            <a:ext cx="7772401" cy="715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6136430" y="3850431"/>
            <a:ext cx="7772400" cy="715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noProof="0" dirty="0"/>
          </a:p>
        </p:txBody>
      </p:sp>
    </p:spTree>
    <p:extLst>
      <p:ext uri="{BB962C8B-B14F-4D97-AF65-F5344CB8AC3E}">
        <p14:creationId xmlns:p14="http://schemas.microsoft.com/office/powerpoint/2010/main" val="29045522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Lst>
  <p:hf hdr="0" ftr="0" dt="0"/>
  <p:txStyles>
    <p:titleStyle>
      <a:lvl1pPr algn="l" defTabSz="754380" rtl="0" eaLnBrk="1" latinLnBrk="0" hangingPunct="1">
        <a:lnSpc>
          <a:spcPct val="90000"/>
        </a:lnSpc>
        <a:spcBef>
          <a:spcPct val="0"/>
        </a:spcBef>
        <a:buNone/>
        <a:defRPr sz="2640" kern="1200">
          <a:solidFill>
            <a:schemeClr val="tx2"/>
          </a:solidFill>
          <a:latin typeface="+mj-lt"/>
          <a:ea typeface="+mj-ea"/>
          <a:cs typeface="+mj-cs"/>
        </a:defRPr>
      </a:lvl1pPr>
    </p:titleStyle>
    <p:bodyStyle>
      <a:lvl1pPr marL="220028" indent="-220028" algn="l" defTabSz="754380" rtl="0" eaLnBrk="1" latinLnBrk="0" hangingPunct="1">
        <a:lnSpc>
          <a:spcPct val="90000"/>
        </a:lnSpc>
        <a:spcBef>
          <a:spcPts val="825"/>
        </a:spcBef>
        <a:buFont typeface="Arial" panose="020B0604020202020204" pitchFamily="34" charset="0"/>
        <a:buChar char="•"/>
        <a:defRPr sz="1485" kern="1200">
          <a:solidFill>
            <a:schemeClr val="tx1">
              <a:lumMod val="75000"/>
              <a:lumOff val="25000"/>
            </a:schemeClr>
          </a:solidFill>
          <a:latin typeface="+mn-lt"/>
          <a:ea typeface="+mn-ea"/>
          <a:cs typeface="+mn-cs"/>
        </a:defRPr>
      </a:lvl1pPr>
      <a:lvl2pPr marL="447913" indent="-227886" algn="l" defTabSz="754380" rtl="0" eaLnBrk="1" latinLnBrk="0" hangingPunct="1">
        <a:lnSpc>
          <a:spcPct val="90000"/>
        </a:lnSpc>
        <a:spcBef>
          <a:spcPts val="413"/>
        </a:spcBef>
        <a:buFont typeface="Arial" panose="020B0604020202020204" pitchFamily="34" charset="0"/>
        <a:buChar char="•"/>
        <a:defRPr sz="1320" kern="1200">
          <a:solidFill>
            <a:schemeClr val="tx1">
              <a:lumMod val="75000"/>
              <a:lumOff val="25000"/>
            </a:schemeClr>
          </a:solidFill>
          <a:latin typeface="+mn-lt"/>
          <a:ea typeface="+mn-ea"/>
          <a:cs typeface="+mn-cs"/>
        </a:defRPr>
      </a:lvl2pPr>
      <a:lvl3pPr marL="667941" indent="-220028" algn="l" defTabSz="754380" rtl="0" eaLnBrk="1" latinLnBrk="0" hangingPunct="1">
        <a:lnSpc>
          <a:spcPct val="90000"/>
        </a:lnSpc>
        <a:spcBef>
          <a:spcPts val="413"/>
        </a:spcBef>
        <a:buFont typeface="Arial" panose="020B0604020202020204" pitchFamily="34" charset="0"/>
        <a:buChar char="•"/>
        <a:defRPr sz="1155" kern="1200">
          <a:solidFill>
            <a:schemeClr val="tx1">
              <a:lumMod val="75000"/>
              <a:lumOff val="25000"/>
            </a:schemeClr>
          </a:solidFill>
          <a:latin typeface="+mn-lt"/>
          <a:ea typeface="+mn-ea"/>
          <a:cs typeface="+mn-cs"/>
        </a:defRPr>
      </a:lvl3pPr>
      <a:lvl4pPr marL="887968" indent="-220028" algn="l" defTabSz="754380" rtl="0" eaLnBrk="1" latinLnBrk="0" hangingPunct="1">
        <a:lnSpc>
          <a:spcPct val="90000"/>
        </a:lnSpc>
        <a:spcBef>
          <a:spcPts val="413"/>
        </a:spcBef>
        <a:buFont typeface="Arial" panose="020B0604020202020204" pitchFamily="34" charset="0"/>
        <a:buChar char="•"/>
        <a:defRPr sz="1155" kern="1200">
          <a:solidFill>
            <a:schemeClr val="tx1">
              <a:lumMod val="75000"/>
              <a:lumOff val="25000"/>
            </a:schemeClr>
          </a:solidFill>
          <a:latin typeface="+mn-lt"/>
          <a:ea typeface="+mn-ea"/>
          <a:cs typeface="+mn-cs"/>
        </a:defRPr>
      </a:lvl4pPr>
      <a:lvl5pPr marL="1107996" indent="-220028" algn="l" defTabSz="754380" rtl="0" eaLnBrk="1" latinLnBrk="0" hangingPunct="1">
        <a:lnSpc>
          <a:spcPct val="90000"/>
        </a:lnSpc>
        <a:spcBef>
          <a:spcPts val="413"/>
        </a:spcBef>
        <a:buFont typeface="Arial" panose="020B0604020202020204" pitchFamily="34" charset="0"/>
        <a:buChar char="•"/>
        <a:defRPr sz="1155" kern="1200">
          <a:solidFill>
            <a:schemeClr val="tx1">
              <a:lumMod val="75000"/>
              <a:lumOff val="25000"/>
            </a:schemeClr>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50" y="506813"/>
            <a:ext cx="8721898" cy="109984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68250" y="2475655"/>
            <a:ext cx="8714710" cy="416431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72499" y="6846878"/>
            <a:ext cx="7131564" cy="413808"/>
          </a:xfrm>
          <a:prstGeom prst="rect">
            <a:avLst/>
          </a:prstGeom>
        </p:spPr>
        <p:txBody>
          <a:bodyPr vert="horz" lIns="91440" tIns="45720" rIns="91440" bIns="45720" rtlCol="0" anchor="b"/>
          <a:lstStyle>
            <a:lvl1pPr algn="l">
              <a:defRPr sz="743">
                <a:solidFill>
                  <a:schemeClr val="tx1"/>
                </a:solidFill>
              </a:defRPr>
            </a:lvl1pPr>
          </a:lstStyle>
          <a:p>
            <a:endParaRPr lang="en-US" dirty="0"/>
          </a:p>
        </p:txBody>
      </p:sp>
      <p:sp>
        <p:nvSpPr>
          <p:cNvPr id="4" name="Date Placeholder 3"/>
          <p:cNvSpPr>
            <a:spLocks noGrp="1"/>
          </p:cNvSpPr>
          <p:nvPr>
            <p:ph type="dt" sz="half" idx="2"/>
          </p:nvPr>
        </p:nvSpPr>
        <p:spPr>
          <a:xfrm>
            <a:off x="7701067" y="6846878"/>
            <a:ext cx="1108557" cy="413808"/>
          </a:xfrm>
          <a:prstGeom prst="rect">
            <a:avLst/>
          </a:prstGeom>
        </p:spPr>
        <p:txBody>
          <a:bodyPr vert="horz" lIns="91440" tIns="45720" rIns="91440" bIns="45720" rtlCol="0" anchor="b"/>
          <a:lstStyle>
            <a:lvl1pPr algn="r">
              <a:defRPr sz="743">
                <a:solidFill>
                  <a:schemeClr val="tx1"/>
                </a:solidFill>
              </a:defRPr>
            </a:lvl1pPr>
          </a:lstStyle>
          <a:p>
            <a:fld id="{09B482E8-6E0E-1B4F-B1FD-C69DB9E858D9}" type="datetimeFigureOut">
              <a:rPr lang="en-US" dirty="0"/>
              <a:pPr/>
              <a:t>3/14/2022</a:t>
            </a:fld>
            <a:endParaRPr lang="en-US" dirty="0"/>
          </a:p>
        </p:txBody>
      </p:sp>
      <p:sp>
        <p:nvSpPr>
          <p:cNvPr id="6" name="Slide Number Placeholder 5"/>
          <p:cNvSpPr>
            <a:spLocks noGrp="1"/>
          </p:cNvSpPr>
          <p:nvPr>
            <p:ph type="sldNum" sz="quarter" idx="4"/>
          </p:nvPr>
        </p:nvSpPr>
        <p:spPr>
          <a:xfrm>
            <a:off x="8809623" y="6704674"/>
            <a:ext cx="876278" cy="556012"/>
          </a:xfrm>
          <a:prstGeom prst="rect">
            <a:avLst/>
          </a:prstGeom>
        </p:spPr>
        <p:txBody>
          <a:bodyPr vert="horz" lIns="91440" tIns="45720" rIns="91440" bIns="10800" rtlCol="0" anchor="b"/>
          <a:lstStyle>
            <a:lvl1pPr algn="r">
              <a:defRPr sz="165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6473624"/>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hf sldNum="0" hdr="0" ftr="0" dt="0"/>
  <p:txStyles>
    <p:titleStyle>
      <a:lvl1pPr algn="l" defTabSz="377190" rtl="0" eaLnBrk="1" latinLnBrk="0" hangingPunct="1">
        <a:spcBef>
          <a:spcPct val="0"/>
        </a:spcBef>
        <a:buNone/>
        <a:defRPr sz="33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2893" indent="-282893" algn="l" defTabSz="377190" rtl="0" eaLnBrk="1" latinLnBrk="0" hangingPunct="1">
        <a:spcBef>
          <a:spcPct val="20000"/>
        </a:spcBef>
        <a:spcAft>
          <a:spcPts val="495"/>
        </a:spcAft>
        <a:buClr>
          <a:schemeClr val="accent1"/>
        </a:buClr>
        <a:buFont typeface="Wingdings 2" charset="2"/>
        <a:buChar char=""/>
        <a:defRPr sz="1485" kern="1200">
          <a:solidFill>
            <a:schemeClr val="tx1"/>
          </a:solidFill>
          <a:latin typeface="+mn-lt"/>
          <a:ea typeface="+mn-ea"/>
          <a:cs typeface="+mn-cs"/>
        </a:defRPr>
      </a:lvl1pPr>
      <a:lvl2pPr marL="612934" indent="-235744" algn="l" defTabSz="377190" rtl="0" eaLnBrk="1" latinLnBrk="0" hangingPunct="1">
        <a:spcBef>
          <a:spcPct val="20000"/>
        </a:spcBef>
        <a:spcAft>
          <a:spcPts val="495"/>
        </a:spcAft>
        <a:buClr>
          <a:schemeClr val="accent1"/>
        </a:buClr>
        <a:buFont typeface="Wingdings 2" charset="2"/>
        <a:buChar char=""/>
        <a:defRPr sz="1320" kern="1200">
          <a:solidFill>
            <a:schemeClr val="tx1"/>
          </a:solidFill>
          <a:latin typeface="+mn-lt"/>
          <a:ea typeface="+mn-ea"/>
          <a:cs typeface="+mn-cs"/>
        </a:defRPr>
      </a:lvl2pPr>
      <a:lvl3pPr marL="942975" indent="-188595" algn="l" defTabSz="377190" rtl="0" eaLnBrk="1" latinLnBrk="0" hangingPunct="1">
        <a:spcBef>
          <a:spcPct val="20000"/>
        </a:spcBef>
        <a:spcAft>
          <a:spcPts val="495"/>
        </a:spcAft>
        <a:buClr>
          <a:schemeClr val="accent1"/>
        </a:buClr>
        <a:buFont typeface="Wingdings 2" charset="2"/>
        <a:buChar char=""/>
        <a:defRPr sz="1155" kern="1200">
          <a:solidFill>
            <a:schemeClr val="tx1"/>
          </a:solidFill>
          <a:latin typeface="+mn-lt"/>
          <a:ea typeface="+mn-ea"/>
          <a:cs typeface="+mn-cs"/>
        </a:defRPr>
      </a:lvl3pPr>
      <a:lvl4pPr marL="1320165"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4pPr>
      <a:lvl5pPr marL="1697355"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5pPr>
      <a:lvl6pPr marL="1980000"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6pPr>
      <a:lvl7pPr marL="2310000"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7pPr>
      <a:lvl8pPr marL="2640000"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8pPr>
      <a:lvl9pPr marL="2970000"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9pPr>
    </p:bodyStyle>
    <p:otherStyle>
      <a:defPPr>
        <a:defRPr lang="en-US"/>
      </a:defPPr>
      <a:lvl1pPr marL="0" algn="l" defTabSz="377190" rtl="0" eaLnBrk="1" latinLnBrk="0" hangingPunct="1">
        <a:defRPr sz="1485" kern="1200">
          <a:solidFill>
            <a:schemeClr val="tx1"/>
          </a:solidFill>
          <a:latin typeface="+mn-lt"/>
          <a:ea typeface="+mn-ea"/>
          <a:cs typeface="+mn-cs"/>
        </a:defRPr>
      </a:lvl1pPr>
      <a:lvl2pPr marL="377190" algn="l" defTabSz="377190" rtl="0" eaLnBrk="1" latinLnBrk="0" hangingPunct="1">
        <a:defRPr sz="1485" kern="1200">
          <a:solidFill>
            <a:schemeClr val="tx1"/>
          </a:solidFill>
          <a:latin typeface="+mn-lt"/>
          <a:ea typeface="+mn-ea"/>
          <a:cs typeface="+mn-cs"/>
        </a:defRPr>
      </a:lvl2pPr>
      <a:lvl3pPr marL="754380" algn="l" defTabSz="377190" rtl="0" eaLnBrk="1" latinLnBrk="0" hangingPunct="1">
        <a:defRPr sz="1485" kern="1200">
          <a:solidFill>
            <a:schemeClr val="tx1"/>
          </a:solidFill>
          <a:latin typeface="+mn-lt"/>
          <a:ea typeface="+mn-ea"/>
          <a:cs typeface="+mn-cs"/>
        </a:defRPr>
      </a:lvl3pPr>
      <a:lvl4pPr marL="1131570" algn="l" defTabSz="377190" rtl="0" eaLnBrk="1" latinLnBrk="0" hangingPunct="1">
        <a:defRPr sz="1485" kern="1200">
          <a:solidFill>
            <a:schemeClr val="tx1"/>
          </a:solidFill>
          <a:latin typeface="+mn-lt"/>
          <a:ea typeface="+mn-ea"/>
          <a:cs typeface="+mn-cs"/>
        </a:defRPr>
      </a:lvl4pPr>
      <a:lvl5pPr marL="1508760" algn="l" defTabSz="377190" rtl="0" eaLnBrk="1" latinLnBrk="0" hangingPunct="1">
        <a:defRPr sz="1485" kern="1200">
          <a:solidFill>
            <a:schemeClr val="tx1"/>
          </a:solidFill>
          <a:latin typeface="+mn-lt"/>
          <a:ea typeface="+mn-ea"/>
          <a:cs typeface="+mn-cs"/>
        </a:defRPr>
      </a:lvl5pPr>
      <a:lvl6pPr marL="1885950" algn="l" defTabSz="377190" rtl="0" eaLnBrk="1" latinLnBrk="0" hangingPunct="1">
        <a:defRPr sz="1485" kern="1200">
          <a:solidFill>
            <a:schemeClr val="tx1"/>
          </a:solidFill>
          <a:latin typeface="+mn-lt"/>
          <a:ea typeface="+mn-ea"/>
          <a:cs typeface="+mn-cs"/>
        </a:defRPr>
      </a:lvl6pPr>
      <a:lvl7pPr marL="2263140" algn="l" defTabSz="377190" rtl="0" eaLnBrk="1" latinLnBrk="0" hangingPunct="1">
        <a:defRPr sz="1485" kern="1200">
          <a:solidFill>
            <a:schemeClr val="tx1"/>
          </a:solidFill>
          <a:latin typeface="+mn-lt"/>
          <a:ea typeface="+mn-ea"/>
          <a:cs typeface="+mn-cs"/>
        </a:defRPr>
      </a:lvl7pPr>
      <a:lvl8pPr marL="2640330" algn="l" defTabSz="377190" rtl="0" eaLnBrk="1" latinLnBrk="0" hangingPunct="1">
        <a:defRPr sz="1485" kern="1200">
          <a:solidFill>
            <a:schemeClr val="tx1"/>
          </a:solidFill>
          <a:latin typeface="+mn-lt"/>
          <a:ea typeface="+mn-ea"/>
          <a:cs typeface="+mn-cs"/>
        </a:defRPr>
      </a:lvl8pPr>
      <a:lvl9pPr marL="3017520" algn="l" defTabSz="37719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9.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jpg"/><Relationship Id="rId4" Type="http://schemas.openxmlformats.org/officeDocument/2006/relationships/image" Target="../media/image30.svg"/><Relationship Id="rId9" Type="http://schemas.openxmlformats.org/officeDocument/2006/relationships/image" Target="../media/image35.sv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41.svg"/><Relationship Id="rId11" Type="http://schemas.openxmlformats.org/officeDocument/2006/relationships/image" Target="../media/image36.jp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hyperlink" Target="https://park.zoom.us/rec/share/ZyJgNQf1z7BPE6aFHPHBH0cfu01Vq2KiOXCUkB7LXvINXrlVHOBtxZc8AYAJD9SX.qIF7MhZ_9m9O9AHi?startTime=1646065227000"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mailto:Melissa.Johnson@Park.edu" TargetMode="External"/><Relationship Id="rId13" Type="http://schemas.openxmlformats.org/officeDocument/2006/relationships/image" Target="../media/image57.png"/><Relationship Id="rId3" Type="http://schemas.openxmlformats.org/officeDocument/2006/relationships/image" Target="../media/image50.jpeg"/><Relationship Id="rId7" Type="http://schemas.openxmlformats.org/officeDocument/2006/relationships/image" Target="../media/image54.svg"/><Relationship Id="rId12" Type="http://schemas.openxmlformats.org/officeDocument/2006/relationships/hyperlink" Target="http://www.park.edu/" TargetMode="External"/><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53.png"/><Relationship Id="rId11" Type="http://schemas.openxmlformats.org/officeDocument/2006/relationships/image" Target="../media/image56.svg"/><Relationship Id="rId5" Type="http://schemas.openxmlformats.org/officeDocument/2006/relationships/image" Target="../media/image52.svg"/><Relationship Id="rId15" Type="http://schemas.openxmlformats.org/officeDocument/2006/relationships/image" Target="../media/image36.jp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hyperlink" Target="mailto:Rita.Wilson@Park.edu" TargetMode="External"/><Relationship Id="rId14" Type="http://schemas.openxmlformats.org/officeDocument/2006/relationships/image" Target="../media/image58.sv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drive.google.com/file/d/1qLIAycw1e_nvtjJUhN9HuVto6EbPqqLU/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0" y="2605178"/>
            <a:ext cx="6700603" cy="1293962"/>
          </a:xfrm>
        </p:spPr>
        <p:txBody>
          <a:bodyPr/>
          <a:lstStyle/>
          <a:p>
            <a:r>
              <a:rPr lang="en-US" dirty="0">
                <a:solidFill>
                  <a:srgbClr val="9A0403"/>
                </a:solidFill>
                <a:latin typeface="Knockout 50 Welterweight" charset="0"/>
                <a:ea typeface="Knockout 50 Welterweight" charset="0"/>
                <a:cs typeface="Knockout 50 Welterweight" charset="0"/>
              </a:rPr>
              <a:t>Think Tank 2022</a:t>
            </a:r>
          </a:p>
        </p:txBody>
      </p:sp>
      <p:sp>
        <p:nvSpPr>
          <p:cNvPr id="3" name="Subtitle 2"/>
          <p:cNvSpPr>
            <a:spLocks noGrp="1"/>
          </p:cNvSpPr>
          <p:nvPr>
            <p:ph type="subTitle" idx="1"/>
          </p:nvPr>
        </p:nvSpPr>
        <p:spPr>
          <a:xfrm>
            <a:off x="97435" y="3886200"/>
            <a:ext cx="6505731" cy="1821338"/>
          </a:xfrm>
        </p:spPr>
        <p:txBody>
          <a:bodyPr/>
          <a:lstStyle/>
          <a:p>
            <a:r>
              <a:rPr lang="en-US" dirty="0">
                <a:solidFill>
                  <a:srgbClr val="FFC000"/>
                </a:solidFill>
                <a:latin typeface="Eames Century Modern" charset="0"/>
                <a:ea typeface="Eames Century Modern" charset="0"/>
                <a:cs typeface="Eames Century Modern" charset="0"/>
              </a:rPr>
              <a:t>4</a:t>
            </a:r>
            <a:r>
              <a:rPr lang="en-US" baseline="30000" dirty="0">
                <a:solidFill>
                  <a:srgbClr val="FFC000"/>
                </a:solidFill>
                <a:latin typeface="Eames Century Modern" charset="0"/>
                <a:ea typeface="Eames Century Modern" charset="0"/>
                <a:cs typeface="Eames Century Modern" charset="0"/>
              </a:rPr>
              <a:t>th</a:t>
            </a:r>
            <a:r>
              <a:rPr lang="en-US" dirty="0">
                <a:solidFill>
                  <a:srgbClr val="FFC000"/>
                </a:solidFill>
                <a:latin typeface="Eames Century Modern" charset="0"/>
                <a:ea typeface="Eames Century Modern" charset="0"/>
                <a:cs typeface="Eames Century Modern" charset="0"/>
              </a:rPr>
              <a:t> Annual Think Tank Presentation</a:t>
            </a:r>
          </a:p>
          <a:p>
            <a:r>
              <a:rPr lang="en-US" b="1" dirty="0">
                <a:solidFill>
                  <a:srgbClr val="FFC000"/>
                </a:solidFill>
                <a:latin typeface="Eames Century Modern" charset="0"/>
                <a:ea typeface="Eames Century Modern" charset="0"/>
                <a:cs typeface="Eames Century Modern" charset="0"/>
              </a:rPr>
              <a:t>March 2</a:t>
            </a:r>
            <a:r>
              <a:rPr lang="en-US" b="1" baseline="30000" dirty="0">
                <a:solidFill>
                  <a:srgbClr val="FFC000"/>
                </a:solidFill>
                <a:latin typeface="Eames Century Modern" charset="0"/>
                <a:ea typeface="Eames Century Modern" charset="0"/>
                <a:cs typeface="Eames Century Modern" charset="0"/>
              </a:rPr>
              <a:t>nd</a:t>
            </a:r>
            <a:r>
              <a:rPr lang="en-US" b="1" dirty="0">
                <a:solidFill>
                  <a:srgbClr val="FFC000"/>
                </a:solidFill>
                <a:latin typeface="Eames Century Modern" charset="0"/>
                <a:ea typeface="Eames Century Modern" charset="0"/>
                <a:cs typeface="Eames Century Modern" charset="0"/>
              </a:rPr>
              <a:t> at 2-3:30pm</a:t>
            </a:r>
          </a:p>
          <a:p>
            <a:r>
              <a:rPr lang="en-US" dirty="0">
                <a:solidFill>
                  <a:srgbClr val="FFC000"/>
                </a:solidFill>
                <a:latin typeface="Eames Century Modern" charset="0"/>
                <a:ea typeface="Eames Century Modern" charset="0"/>
                <a:cs typeface="Eames Century Modern" charset="0"/>
              </a:rPr>
              <a:t>Presented by SAC</a:t>
            </a:r>
          </a:p>
        </p:txBody>
      </p:sp>
    </p:spTree>
    <p:extLst>
      <p:ext uri="{BB962C8B-B14F-4D97-AF65-F5344CB8AC3E}">
        <p14:creationId xmlns:p14="http://schemas.microsoft.com/office/powerpoint/2010/main" val="130612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4465502" y="622913"/>
            <a:ext cx="5930153" cy="2423201"/>
          </a:xfrm>
        </p:spPr>
        <p:txBody>
          <a:bodyPr>
            <a:normAutofit/>
          </a:bodyPr>
          <a:lstStyle/>
          <a:p>
            <a:r>
              <a:rPr lang="en-US" dirty="0">
                <a:solidFill>
                  <a:srgbClr val="9A0403"/>
                </a:solidFill>
                <a:latin typeface="Knockout 50 Welterweight" charset="0"/>
                <a:ea typeface="Knockout 50 Welterweight" charset="0"/>
                <a:cs typeface="Knockout 50 Welterweight" charset="0"/>
              </a:rPr>
              <a:t>P.R.I.M.E. Week</a:t>
            </a:r>
            <a:br>
              <a:rPr lang="en-US" dirty="0">
                <a:solidFill>
                  <a:srgbClr val="9A0403"/>
                </a:solidFill>
                <a:latin typeface="Knockout 50 Welterweight" charset="0"/>
                <a:ea typeface="Knockout 50 Welterweight" charset="0"/>
                <a:cs typeface="Knockout 50 Welterweight" charset="0"/>
              </a:rPr>
            </a:br>
            <a:r>
              <a:rPr lang="en-US" dirty="0">
                <a:solidFill>
                  <a:srgbClr val="9A0403"/>
                </a:solidFill>
                <a:latin typeface="Knockout 50 Welterweight" charset="0"/>
                <a:ea typeface="Knockout 50 Welterweight" charset="0"/>
                <a:cs typeface="Knockout 50 Welterweight" charset="0"/>
              </a:rPr>
              <a:t>What is it?</a:t>
            </a:r>
          </a:p>
        </p:txBody>
      </p:sp>
      <p:sp>
        <p:nvSpPr>
          <p:cNvPr id="3" name="Text Placeholder 2"/>
          <p:cNvSpPr>
            <a:spLocks noGrp="1"/>
          </p:cNvSpPr>
          <p:nvPr>
            <p:ph type="body" idx="1"/>
          </p:nvPr>
        </p:nvSpPr>
        <p:spPr>
          <a:xfrm>
            <a:off x="4531658" y="3398556"/>
            <a:ext cx="5553635" cy="4046590"/>
          </a:xfrm>
        </p:spPr>
        <p:txBody>
          <a:bodyPr>
            <a:normAutofit lnSpcReduction="10000"/>
          </a:bodyPr>
          <a:lstStyle/>
          <a:p>
            <a:r>
              <a:rPr lang="en-US" dirty="0">
                <a:solidFill>
                  <a:srgbClr val="9A0403"/>
                </a:solidFill>
                <a:latin typeface="Eames Century Modern" charset="0"/>
                <a:ea typeface="Eames Century Modern" charset="0"/>
                <a:cs typeface="Eames Century Modern" charset="0"/>
              </a:rPr>
              <a:t>One week each year, each area/department gets a break to reset, update, and organize.  During the </a:t>
            </a:r>
            <a:br>
              <a:rPr lang="en-US" dirty="0">
                <a:solidFill>
                  <a:srgbClr val="9A0403"/>
                </a:solidFill>
                <a:latin typeface="Eames Century Modern" charset="0"/>
                <a:ea typeface="Eames Century Modern" charset="0"/>
                <a:cs typeface="Eames Century Modern" charset="0"/>
              </a:rPr>
            </a:br>
            <a:r>
              <a:rPr lang="en-US" b="1" dirty="0">
                <a:solidFill>
                  <a:srgbClr val="9A0403"/>
                </a:solidFill>
                <a:latin typeface="Britannic Bold" panose="020B0903060703020204" pitchFamily="34" charset="0"/>
                <a:ea typeface="Eames Century Modern" charset="0"/>
                <a:cs typeface="Eames Century Modern" charset="0"/>
              </a:rPr>
              <a:t>P</a:t>
            </a:r>
            <a:r>
              <a:rPr lang="en-US" dirty="0">
                <a:solidFill>
                  <a:srgbClr val="9A0403"/>
                </a:solidFill>
                <a:latin typeface="Eames Century Modern" charset="0"/>
                <a:ea typeface="Eames Century Modern" charset="0"/>
                <a:cs typeface="Eames Century Modern" charset="0"/>
              </a:rPr>
              <a:t>lan</a:t>
            </a:r>
            <a:br>
              <a:rPr lang="en-US" dirty="0">
                <a:solidFill>
                  <a:srgbClr val="9A0403"/>
                </a:solidFill>
                <a:latin typeface="Eames Century Modern" charset="0"/>
                <a:ea typeface="Eames Century Modern" charset="0"/>
                <a:cs typeface="Eames Century Modern" charset="0"/>
              </a:rPr>
            </a:br>
            <a:r>
              <a:rPr lang="en-US" b="1" dirty="0">
                <a:solidFill>
                  <a:srgbClr val="9A0403"/>
                </a:solidFill>
                <a:latin typeface="Britannic Bold" panose="020B0903060703020204" pitchFamily="34" charset="0"/>
                <a:ea typeface="Eames Century Modern" charset="0"/>
                <a:cs typeface="Eames Century Modern" charset="0"/>
              </a:rPr>
              <a:t>R</a:t>
            </a:r>
            <a:r>
              <a:rPr lang="en-US" dirty="0">
                <a:solidFill>
                  <a:srgbClr val="9A0403"/>
                </a:solidFill>
                <a:latin typeface="Eames Century Modern" charset="0"/>
                <a:ea typeface="Eames Century Modern" charset="0"/>
                <a:cs typeface="Eames Century Modern" charset="0"/>
              </a:rPr>
              <a:t>esearch</a:t>
            </a:r>
            <a:br>
              <a:rPr lang="en-US" dirty="0">
                <a:solidFill>
                  <a:srgbClr val="9A0403"/>
                </a:solidFill>
                <a:latin typeface="Eames Century Modern" charset="0"/>
                <a:ea typeface="Eames Century Modern" charset="0"/>
                <a:cs typeface="Eames Century Modern" charset="0"/>
              </a:rPr>
            </a:br>
            <a:r>
              <a:rPr lang="en-US" b="1" dirty="0">
                <a:solidFill>
                  <a:srgbClr val="9A0403"/>
                </a:solidFill>
                <a:latin typeface="Britannic Bold" panose="020B0903060703020204" pitchFamily="34" charset="0"/>
                <a:ea typeface="Eames Century Modern" charset="0"/>
                <a:cs typeface="Eames Century Modern" charset="0"/>
              </a:rPr>
              <a:t>I</a:t>
            </a:r>
            <a:r>
              <a:rPr lang="en-US" dirty="0">
                <a:solidFill>
                  <a:srgbClr val="9A0403"/>
                </a:solidFill>
                <a:latin typeface="Eames Century Modern" charset="0"/>
                <a:ea typeface="Eames Century Modern" charset="0"/>
                <a:cs typeface="Eames Century Modern" charset="0"/>
              </a:rPr>
              <a:t>mplement</a:t>
            </a:r>
            <a:br>
              <a:rPr lang="en-US" dirty="0">
                <a:solidFill>
                  <a:srgbClr val="9A0403"/>
                </a:solidFill>
                <a:latin typeface="Eames Century Modern" charset="0"/>
                <a:ea typeface="Eames Century Modern" charset="0"/>
                <a:cs typeface="Eames Century Modern" charset="0"/>
              </a:rPr>
            </a:br>
            <a:r>
              <a:rPr lang="en-US" b="1" dirty="0">
                <a:solidFill>
                  <a:srgbClr val="9A0403"/>
                </a:solidFill>
                <a:latin typeface="Britannic Bold" panose="020B0903060703020204" pitchFamily="34" charset="0"/>
                <a:ea typeface="Eames Century Modern" charset="0"/>
                <a:cs typeface="Eames Century Modern" charset="0"/>
              </a:rPr>
              <a:t>M</a:t>
            </a:r>
            <a:r>
              <a:rPr lang="en-US" dirty="0">
                <a:solidFill>
                  <a:srgbClr val="9A0403"/>
                </a:solidFill>
                <a:latin typeface="Eames Century Modern" charset="0"/>
                <a:ea typeface="Eames Century Modern" charset="0"/>
                <a:cs typeface="Eames Century Modern" charset="0"/>
              </a:rPr>
              <a:t>anage</a:t>
            </a:r>
            <a:br>
              <a:rPr lang="en-US" dirty="0">
                <a:solidFill>
                  <a:srgbClr val="9A0403"/>
                </a:solidFill>
                <a:latin typeface="Eames Century Modern" charset="0"/>
                <a:ea typeface="Eames Century Modern" charset="0"/>
                <a:cs typeface="Eames Century Modern" charset="0"/>
              </a:rPr>
            </a:br>
            <a:r>
              <a:rPr lang="en-US" b="1" dirty="0">
                <a:solidFill>
                  <a:srgbClr val="9A0403"/>
                </a:solidFill>
                <a:latin typeface="Britannic Bold" panose="020B0903060703020204" pitchFamily="34" charset="0"/>
                <a:ea typeface="Eames Century Modern" charset="0"/>
                <a:cs typeface="Eames Century Modern" charset="0"/>
              </a:rPr>
              <a:t>E</a:t>
            </a:r>
            <a:r>
              <a:rPr lang="en-US" dirty="0">
                <a:solidFill>
                  <a:srgbClr val="9A0403"/>
                </a:solidFill>
                <a:latin typeface="Eames Century Modern" charset="0"/>
                <a:ea typeface="Eames Century Modern" charset="0"/>
                <a:cs typeface="Eames Century Modern" charset="0"/>
              </a:rPr>
              <a:t>valuate</a:t>
            </a:r>
            <a:br>
              <a:rPr lang="en-US" dirty="0">
                <a:solidFill>
                  <a:srgbClr val="9A0403"/>
                </a:solidFill>
                <a:latin typeface="Eames Century Modern" charset="0"/>
                <a:ea typeface="Eames Century Modern" charset="0"/>
                <a:cs typeface="Eames Century Modern" charset="0"/>
              </a:rPr>
            </a:br>
            <a:r>
              <a:rPr lang="en-US" dirty="0">
                <a:solidFill>
                  <a:srgbClr val="9A0403"/>
                </a:solidFill>
                <a:latin typeface="Eames Century Modern" charset="0"/>
                <a:ea typeface="Eames Century Modern" charset="0"/>
                <a:cs typeface="Eames Century Modern" charset="0"/>
              </a:rPr>
              <a:t>week they work to improve the process and policy to make it easier to work the other 51 weeks.</a:t>
            </a:r>
          </a:p>
        </p:txBody>
      </p:sp>
      <p:sp>
        <p:nvSpPr>
          <p:cNvPr id="6" name="TextBox 5"/>
          <p:cNvSpPr txBox="1"/>
          <p:nvPr/>
        </p:nvSpPr>
        <p:spPr>
          <a:xfrm>
            <a:off x="202809" y="6165075"/>
            <a:ext cx="2201307" cy="320857"/>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485" b="0" i="0"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rPr>
              <a:t>PARK.EDU</a:t>
            </a:r>
          </a:p>
        </p:txBody>
      </p:sp>
    </p:spTree>
    <p:extLst>
      <p:ext uri="{BB962C8B-B14F-4D97-AF65-F5344CB8AC3E}">
        <p14:creationId xmlns:p14="http://schemas.microsoft.com/office/powerpoint/2010/main" val="231553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itle 1"/>
          <p:cNvSpPr txBox="1">
            <a:spLocks/>
          </p:cNvSpPr>
          <p:nvPr/>
        </p:nvSpPr>
        <p:spPr>
          <a:xfrm>
            <a:off x="785300" y="777200"/>
            <a:ext cx="6004209" cy="48502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30" b="0" i="0" u="none" strike="noStrike" kern="1200" cap="none" spc="0" normalizeH="0" baseline="0" noProof="0" dirty="0">
                <a:ln>
                  <a:noFill/>
                </a:ln>
                <a:solidFill>
                  <a:srgbClr val="FFC000"/>
                </a:solidFill>
                <a:effectLst/>
                <a:uLnTx/>
                <a:uFillTx/>
                <a:latin typeface="Knockout 50 Welterweight" charset="0"/>
                <a:ea typeface="Knockout 50 Welterweight" charset="0"/>
                <a:cs typeface="Knockout 50 Welterweight" charset="0"/>
              </a:rPr>
              <a:t>How it works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30" b="0" i="1"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rPr>
              <a:t>• </a:t>
            </a:r>
            <a:r>
              <a:rPr kumimoji="0" lang="en-US" sz="2805" b="0" i="0" u="none" strike="noStrike" kern="1200" cap="none" spc="0" normalizeH="0" baseline="0" noProof="0" dirty="0">
                <a:ln>
                  <a:noFill/>
                </a:ln>
                <a:solidFill>
                  <a:prstClr val="white"/>
                </a:solidFill>
                <a:effectLst/>
                <a:uLnTx/>
                <a:uFillTx/>
                <a:latin typeface="Eames Century Modern Book" charset="0"/>
                <a:ea typeface="Eames Century Modern Book" charset="0"/>
                <a:cs typeface="Eames Century Modern Book" charset="0"/>
              </a:rPr>
              <a:t>Rather then the normal day to day work, the area looks at where they spend most of their time and energy and figure out how to make it better and get rid of lingering issues in the backlog.</a:t>
            </a:r>
            <a:br>
              <a:rPr kumimoji="0" lang="en-US" sz="2805" b="0" i="0" u="none" strike="noStrike" kern="1200" cap="none" spc="0" normalizeH="0" baseline="0" noProof="0" dirty="0">
                <a:ln>
                  <a:noFill/>
                </a:ln>
                <a:solidFill>
                  <a:prstClr val="white"/>
                </a:solidFill>
                <a:effectLst/>
                <a:uLnTx/>
                <a:uFillTx/>
                <a:latin typeface="Eames Century Modern Book" charset="0"/>
                <a:ea typeface="Eames Century Modern Book" charset="0"/>
                <a:cs typeface="Eames Century Modern Book" charset="0"/>
              </a:rPr>
            </a:br>
            <a:r>
              <a:rPr kumimoji="0" lang="en-US" sz="3200" b="0" i="1"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rPr>
              <a:t>•</a:t>
            </a:r>
            <a:r>
              <a:rPr kumimoji="0" lang="en-US" sz="2805" b="0" i="0" u="none" strike="noStrike" kern="1200" cap="none" spc="0" normalizeH="0" baseline="0" noProof="0" dirty="0">
                <a:ln>
                  <a:noFill/>
                </a:ln>
                <a:solidFill>
                  <a:prstClr val="white"/>
                </a:solidFill>
                <a:effectLst/>
                <a:uLnTx/>
                <a:uFillTx/>
                <a:latin typeface="Eames Century Modern Book" charset="0"/>
                <a:ea typeface="Eames Century Modern Book" charset="0"/>
                <a:cs typeface="Eames Century Modern Book" charset="0"/>
              </a:rPr>
              <a:t> Train yourself and others</a:t>
            </a:r>
            <a:br>
              <a:rPr kumimoji="0" lang="en-US" sz="2805" b="0" i="0" u="none" strike="noStrike" kern="1200" cap="none" spc="0" normalizeH="0" baseline="0" noProof="0" dirty="0">
                <a:ln>
                  <a:noFill/>
                </a:ln>
                <a:solidFill>
                  <a:prstClr val="white"/>
                </a:solidFill>
                <a:effectLst/>
                <a:uLnTx/>
                <a:uFillTx/>
                <a:latin typeface="Eames Century Modern Book" charset="0"/>
                <a:ea typeface="Eames Century Modern Book" charset="0"/>
                <a:cs typeface="Eames Century Modern Book" charset="0"/>
              </a:rPr>
            </a:br>
            <a:r>
              <a:rPr kumimoji="0" lang="en-US" sz="3630" b="0" i="1"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rPr>
              <a:t>• </a:t>
            </a:r>
            <a:r>
              <a:rPr kumimoji="0" lang="en-US" sz="2805" b="0" i="0" u="none" strike="noStrike" kern="1200" cap="none" spc="0" normalizeH="0" baseline="0" noProof="0" dirty="0">
                <a:ln>
                  <a:noFill/>
                </a:ln>
                <a:solidFill>
                  <a:prstClr val="white"/>
                </a:solidFill>
                <a:effectLst/>
                <a:uLnTx/>
                <a:uFillTx/>
                <a:latin typeface="Eames Century Modern Book" charset="0"/>
                <a:ea typeface="Eames Century Modern Book" charset="0"/>
                <a:cs typeface="Eames Century Modern Book" charset="0"/>
              </a:rPr>
              <a:t>Review procedure and ask “Why do we do this and how can we do it better?”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rPr>
              <a:t>•</a:t>
            </a:r>
            <a:r>
              <a:rPr kumimoji="0" lang="en-US" sz="2805" b="0" i="0" u="none" strike="noStrike" kern="1200" cap="none" spc="0" normalizeH="0" baseline="0" noProof="0" dirty="0">
                <a:ln>
                  <a:noFill/>
                </a:ln>
                <a:solidFill>
                  <a:prstClr val="white"/>
                </a:solidFill>
                <a:effectLst/>
                <a:uLnTx/>
                <a:uFillTx/>
                <a:latin typeface="Eames Century Modern Book" charset="0"/>
                <a:ea typeface="Eames Century Modern Book" charset="0"/>
                <a:cs typeface="Eames Century Modern Book" charset="0"/>
              </a:rPr>
              <a:t> Get rid of lingering issues and do things (reset password, clean up inboxes) that have been hanging around</a:t>
            </a:r>
            <a:br>
              <a:rPr kumimoji="0" lang="en-US" sz="2805" b="0" i="0" u="none" strike="noStrike" kern="1200" cap="none" spc="0" normalizeH="0" baseline="0" noProof="0" dirty="0">
                <a:ln>
                  <a:noFill/>
                </a:ln>
                <a:solidFill>
                  <a:prstClr val="white"/>
                </a:solidFill>
                <a:effectLst/>
                <a:uLnTx/>
                <a:uFillTx/>
                <a:latin typeface="Eames Century Modern Book" charset="0"/>
                <a:ea typeface="Eames Century Modern Book" charset="0"/>
                <a:cs typeface="Eames Century Modern Book" charset="0"/>
              </a:rPr>
            </a:br>
            <a:r>
              <a:rPr kumimoji="0" lang="en-US" sz="3200" b="0" i="1"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rPr>
              <a:t>•</a:t>
            </a:r>
            <a:r>
              <a:rPr kumimoji="0" lang="en-US" sz="2805" b="0" i="0" u="none" strike="noStrike" kern="1200" cap="none" spc="0" normalizeH="0" baseline="0" noProof="0" dirty="0">
                <a:ln>
                  <a:noFill/>
                </a:ln>
                <a:solidFill>
                  <a:prstClr val="white"/>
                </a:solidFill>
                <a:effectLst/>
                <a:uLnTx/>
                <a:uFillTx/>
                <a:latin typeface="Eames Century Modern Book" charset="0"/>
                <a:ea typeface="Eames Century Modern Book" charset="0"/>
                <a:cs typeface="Eames Century Modern Book" charset="0"/>
              </a:rPr>
              <a:t> Ask other departments for help.</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5" b="0" i="0" u="none" strike="noStrike" kern="1200" cap="none" spc="0" normalizeH="0" baseline="0" noProof="0" dirty="0">
              <a:ln>
                <a:noFill/>
              </a:ln>
              <a:solidFill>
                <a:prstClr val="white"/>
              </a:solidFill>
              <a:effectLst/>
              <a:uLnTx/>
              <a:uFillTx/>
              <a:latin typeface="Eames Century Modern Book" charset="0"/>
              <a:ea typeface="Eames Century Modern Book" charset="0"/>
              <a:cs typeface="Eames Century Modern Book"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5" b="0" i="1" u="none" strike="noStrike" kern="1200" cap="none" spc="0" normalizeH="0" baseline="0" noProof="0" dirty="0">
              <a:ln>
                <a:noFill/>
              </a:ln>
              <a:solidFill>
                <a:prstClr val="white"/>
              </a:solidFill>
              <a:effectLst/>
              <a:uLnTx/>
              <a:uFillTx/>
              <a:latin typeface="Eames Century Modern Book" charset="0"/>
              <a:ea typeface="Eames Century Modern Book" charset="0"/>
              <a:cs typeface="Eames Century Modern Book"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5" b="0" i="1"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endParaRPr>
          </a:p>
        </p:txBody>
      </p:sp>
      <p:sp>
        <p:nvSpPr>
          <p:cNvPr id="4" name="TextBox 3"/>
          <p:cNvSpPr txBox="1"/>
          <p:nvPr/>
        </p:nvSpPr>
        <p:spPr>
          <a:xfrm>
            <a:off x="-626585" y="7175856"/>
            <a:ext cx="2201307" cy="320857"/>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485" b="0" i="0"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rPr>
              <a:t>PARK.EDU</a:t>
            </a:r>
          </a:p>
        </p:txBody>
      </p:sp>
    </p:spTree>
    <p:extLst>
      <p:ext uri="{BB962C8B-B14F-4D97-AF65-F5344CB8AC3E}">
        <p14:creationId xmlns:p14="http://schemas.microsoft.com/office/powerpoint/2010/main" val="2774338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9" y="-24108"/>
            <a:ext cx="10058400" cy="7772400"/>
          </a:xfrm>
          <a:prstGeom prst="rect">
            <a:avLst/>
          </a:prstGeom>
        </p:spPr>
      </p:pic>
      <p:sp>
        <p:nvSpPr>
          <p:cNvPr id="3" name="Title 1"/>
          <p:cNvSpPr txBox="1">
            <a:spLocks/>
          </p:cNvSpPr>
          <p:nvPr/>
        </p:nvSpPr>
        <p:spPr>
          <a:xfrm>
            <a:off x="580168" y="2074588"/>
            <a:ext cx="4211010" cy="2423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30" b="0" i="0" u="none" strike="noStrike" kern="1200" cap="none" spc="0" normalizeH="0" baseline="0" noProof="0" dirty="0">
                <a:ln>
                  <a:noFill/>
                </a:ln>
                <a:solidFill>
                  <a:srgbClr val="9A0403"/>
                </a:solidFill>
                <a:effectLst/>
                <a:uLnTx/>
                <a:uFillTx/>
                <a:latin typeface="Knockout 50 Welterweight" charset="0"/>
                <a:ea typeface="Knockout 50 Welterweight" charset="0"/>
                <a:cs typeface="Knockout 50 Welterweight" charset="0"/>
              </a:rPr>
              <a:t>What PRIME week is NOT</a:t>
            </a:r>
          </a:p>
        </p:txBody>
      </p:sp>
      <p:sp>
        <p:nvSpPr>
          <p:cNvPr id="4" name="Text Placeholder 2"/>
          <p:cNvSpPr txBox="1">
            <a:spLocks/>
          </p:cNvSpPr>
          <p:nvPr/>
        </p:nvSpPr>
        <p:spPr>
          <a:xfrm>
            <a:off x="5302346" y="2694985"/>
            <a:ext cx="4244891" cy="95250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650" b="0" i="0" u="none" strike="noStrike" kern="1200" cap="none" spc="0" normalizeH="0" baseline="0" noProof="0" dirty="0">
                <a:ln>
                  <a:noFill/>
                </a:ln>
                <a:solidFill>
                  <a:prstClr val="black"/>
                </a:solidFill>
                <a:effectLst/>
                <a:uLnTx/>
                <a:uFillTx/>
                <a:latin typeface="Eames Century Modern" charset="0"/>
                <a:ea typeface="Eames Century Modern" charset="0"/>
                <a:cs typeface="Eames Century Modern" charset="0"/>
              </a:rPr>
              <a:t>It is suppose to be hard work, to get ahead</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650" b="0" i="0" u="none" strike="noStrike" kern="1200" cap="none" spc="0" normalizeH="0" baseline="0" noProof="0" dirty="0">
                <a:ln>
                  <a:noFill/>
                </a:ln>
                <a:solidFill>
                  <a:prstClr val="white"/>
                </a:solidFill>
                <a:effectLst/>
                <a:uLnTx/>
                <a:uFillTx/>
                <a:latin typeface="Eames Century Modern" charset="0"/>
                <a:ea typeface="Eames Century Modern" charset="0"/>
                <a:cs typeface="Eames Century Modern" charset="0"/>
              </a:rPr>
              <a:t>Bullet point</a:t>
            </a:r>
          </a:p>
        </p:txBody>
      </p:sp>
      <p:sp>
        <p:nvSpPr>
          <p:cNvPr id="5" name="Text Placeholder 2"/>
          <p:cNvSpPr txBox="1">
            <a:spLocks/>
          </p:cNvSpPr>
          <p:nvPr/>
        </p:nvSpPr>
        <p:spPr>
          <a:xfrm>
            <a:off x="5302344" y="5072008"/>
            <a:ext cx="4244891" cy="95250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650" b="0" i="0" u="none" strike="noStrike" kern="1200" cap="none" spc="0" normalizeH="0" baseline="0" noProof="0" dirty="0">
                <a:ln>
                  <a:noFill/>
                </a:ln>
                <a:solidFill>
                  <a:prstClr val="black"/>
                </a:solidFill>
                <a:effectLst/>
                <a:uLnTx/>
                <a:uFillTx/>
                <a:latin typeface="Eames Century Modern" charset="0"/>
                <a:ea typeface="Eames Century Modern" charset="0"/>
                <a:cs typeface="Eames Century Modern" charset="0"/>
              </a:rPr>
              <a:t>The idea is to work with the university, reach out, </a:t>
            </a:r>
            <a:endParaRPr kumimoji="0" lang="en-US" sz="1650" b="0" i="0" u="none" strike="noStrike" kern="1200" cap="none" spc="0" normalizeH="0" baseline="0" noProof="0" dirty="0">
              <a:ln>
                <a:noFill/>
              </a:ln>
              <a:solidFill>
                <a:prstClr val="white"/>
              </a:solidFill>
              <a:effectLst/>
              <a:uLnTx/>
              <a:uFillTx/>
              <a:latin typeface="Eames Century Modern" charset="0"/>
              <a:ea typeface="Eames Century Modern" charset="0"/>
              <a:cs typeface="Eames Century Modern" charset="0"/>
            </a:endParaRPr>
          </a:p>
        </p:txBody>
      </p:sp>
      <p:sp>
        <p:nvSpPr>
          <p:cNvPr id="7" name="TextBox 6"/>
          <p:cNvSpPr txBox="1"/>
          <p:nvPr/>
        </p:nvSpPr>
        <p:spPr>
          <a:xfrm>
            <a:off x="5280661" y="2163466"/>
            <a:ext cx="3759534" cy="431978"/>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2207" b="1" i="0" u="none" strike="noStrike" kern="1200" cap="none" spc="0" normalizeH="0" baseline="0" noProof="0" dirty="0">
                <a:ln>
                  <a:noFill/>
                </a:ln>
                <a:solidFill>
                  <a:srgbClr val="FFC000"/>
                </a:solidFill>
                <a:effectLst/>
                <a:uLnTx/>
                <a:uFillTx/>
                <a:latin typeface="Eames Century Modern" charset="0"/>
                <a:ea typeface="Eames Century Modern" charset="0"/>
                <a:cs typeface="Eames Century Modern" charset="0"/>
              </a:rPr>
              <a:t>Time for a vacation</a:t>
            </a:r>
          </a:p>
        </p:txBody>
      </p:sp>
      <p:sp>
        <p:nvSpPr>
          <p:cNvPr id="8" name="TextBox 7"/>
          <p:cNvSpPr txBox="1"/>
          <p:nvPr/>
        </p:nvSpPr>
        <p:spPr>
          <a:xfrm>
            <a:off x="5302343" y="4147687"/>
            <a:ext cx="3759534" cy="771621"/>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2207" b="1" i="0" u="none" strike="noStrike" kern="1200" cap="none" spc="0" normalizeH="0" baseline="0" noProof="0" dirty="0">
                <a:ln>
                  <a:noFill/>
                </a:ln>
                <a:solidFill>
                  <a:srgbClr val="FFC000"/>
                </a:solidFill>
                <a:effectLst/>
                <a:uLnTx/>
                <a:uFillTx/>
                <a:latin typeface="Eames Century Modern" charset="0"/>
                <a:ea typeface="Eames Century Modern" charset="0"/>
                <a:cs typeface="Eames Century Modern" charset="0"/>
              </a:rPr>
              <a:t>A retreat or team building exercise</a:t>
            </a:r>
          </a:p>
        </p:txBody>
      </p:sp>
      <p:sp>
        <p:nvSpPr>
          <p:cNvPr id="9" name="TextBox 8"/>
          <p:cNvSpPr txBox="1"/>
          <p:nvPr/>
        </p:nvSpPr>
        <p:spPr>
          <a:xfrm>
            <a:off x="-643076" y="7208831"/>
            <a:ext cx="2201307" cy="320857"/>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485" b="0" i="0" u="none" strike="noStrike" kern="1200" cap="none" spc="0" normalizeH="0" baseline="0" noProof="0" dirty="0">
                <a:ln>
                  <a:noFill/>
                </a:ln>
                <a:solidFill>
                  <a:srgbClr val="9A0403"/>
                </a:solidFill>
                <a:effectLst/>
                <a:uLnTx/>
                <a:uFillTx/>
                <a:latin typeface="Knockout 50 Welterweight" charset="0"/>
                <a:ea typeface="Knockout 50 Welterweight" charset="0"/>
                <a:cs typeface="Knockout 50 Welterweight" charset="0"/>
              </a:rPr>
              <a:t>PARK.EDU</a:t>
            </a:r>
          </a:p>
        </p:txBody>
      </p:sp>
    </p:spTree>
    <p:extLst>
      <p:ext uri="{BB962C8B-B14F-4D97-AF65-F5344CB8AC3E}">
        <p14:creationId xmlns:p14="http://schemas.microsoft.com/office/powerpoint/2010/main" val="32553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7" name="Title 1"/>
          <p:cNvSpPr txBox="1">
            <a:spLocks/>
          </p:cNvSpPr>
          <p:nvPr/>
        </p:nvSpPr>
        <p:spPr>
          <a:xfrm>
            <a:off x="1356844" y="1334657"/>
            <a:ext cx="6641262" cy="7787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30" b="0" i="0" u="none" strike="noStrike" kern="1200" cap="none" spc="0" normalizeH="0" baseline="0" noProof="0" dirty="0">
                <a:ln>
                  <a:noFill/>
                </a:ln>
                <a:solidFill>
                  <a:srgbClr val="9A0403"/>
                </a:solidFill>
                <a:effectLst/>
                <a:uLnTx/>
                <a:uFillTx/>
                <a:latin typeface="Knockout 50 Welterweight" charset="0"/>
                <a:ea typeface="Knockout 50 Welterweight" charset="0"/>
                <a:cs typeface="Knockout 50 Welterweight" charset="0"/>
              </a:rPr>
              <a:t>Sample Week</a:t>
            </a:r>
          </a:p>
        </p:txBody>
      </p:sp>
      <p:sp>
        <p:nvSpPr>
          <p:cNvPr id="8" name="TextBox 7"/>
          <p:cNvSpPr txBox="1"/>
          <p:nvPr/>
        </p:nvSpPr>
        <p:spPr>
          <a:xfrm>
            <a:off x="-964468" y="7256850"/>
            <a:ext cx="2201307" cy="320857"/>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485" b="0" i="0"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rPr>
              <a:t>PARK.EDU</a:t>
            </a:r>
          </a:p>
        </p:txBody>
      </p:sp>
      <p:graphicFrame>
        <p:nvGraphicFramePr>
          <p:cNvPr id="6" name="Table 5">
            <a:extLst>
              <a:ext uri="{FF2B5EF4-FFF2-40B4-BE49-F238E27FC236}">
                <a16:creationId xmlns:a16="http://schemas.microsoft.com/office/drawing/2014/main" id="{5BBAA057-04DE-448D-804C-653878D54F4A}"/>
              </a:ext>
            </a:extLst>
          </p:cNvPr>
          <p:cNvGraphicFramePr>
            <a:graphicFrameLocks noGrp="1"/>
          </p:cNvGraphicFramePr>
          <p:nvPr>
            <p:extLst/>
          </p:nvPr>
        </p:nvGraphicFramePr>
        <p:xfrm>
          <a:off x="1098429" y="2279048"/>
          <a:ext cx="7945490" cy="3895344"/>
        </p:xfrm>
        <a:graphic>
          <a:graphicData uri="http://schemas.openxmlformats.org/drawingml/2006/table">
            <a:tbl>
              <a:tblPr firstRow="1" bandRow="1">
                <a:tableStyleId>{7E9639D4-E3E2-4D34-9284-5A2195B3D0D7}</a:tableStyleId>
              </a:tblPr>
              <a:tblGrid>
                <a:gridCol w="1589098">
                  <a:extLst>
                    <a:ext uri="{9D8B030D-6E8A-4147-A177-3AD203B41FA5}">
                      <a16:colId xmlns:a16="http://schemas.microsoft.com/office/drawing/2014/main" val="3188945045"/>
                    </a:ext>
                  </a:extLst>
                </a:gridCol>
                <a:gridCol w="1589098">
                  <a:extLst>
                    <a:ext uri="{9D8B030D-6E8A-4147-A177-3AD203B41FA5}">
                      <a16:colId xmlns:a16="http://schemas.microsoft.com/office/drawing/2014/main" val="315917137"/>
                    </a:ext>
                  </a:extLst>
                </a:gridCol>
                <a:gridCol w="1589098">
                  <a:extLst>
                    <a:ext uri="{9D8B030D-6E8A-4147-A177-3AD203B41FA5}">
                      <a16:colId xmlns:a16="http://schemas.microsoft.com/office/drawing/2014/main" val="2221223427"/>
                    </a:ext>
                  </a:extLst>
                </a:gridCol>
                <a:gridCol w="1589098">
                  <a:extLst>
                    <a:ext uri="{9D8B030D-6E8A-4147-A177-3AD203B41FA5}">
                      <a16:colId xmlns:a16="http://schemas.microsoft.com/office/drawing/2014/main" val="1566524934"/>
                    </a:ext>
                  </a:extLst>
                </a:gridCol>
                <a:gridCol w="1589098">
                  <a:extLst>
                    <a:ext uri="{9D8B030D-6E8A-4147-A177-3AD203B41FA5}">
                      <a16:colId xmlns:a16="http://schemas.microsoft.com/office/drawing/2014/main" val="1867463859"/>
                    </a:ext>
                  </a:extLst>
                </a:gridCol>
              </a:tblGrid>
              <a:tr h="370840">
                <a:tc>
                  <a:txBody>
                    <a:bodyPr/>
                    <a:lstStyle/>
                    <a:p>
                      <a:pPr algn="ctr"/>
                      <a:r>
                        <a:rPr lang="en-US" dirty="0"/>
                        <a:t>Plan</a:t>
                      </a:r>
                    </a:p>
                  </a:txBody>
                  <a:tcPr>
                    <a:cell3D prstMaterial="dkEdge">
                      <a:bevel prst="slope"/>
                      <a:lightRig rig="flood" dir="t"/>
                    </a:cell3D>
                  </a:tcPr>
                </a:tc>
                <a:tc>
                  <a:txBody>
                    <a:bodyPr/>
                    <a:lstStyle/>
                    <a:p>
                      <a:pPr algn="ctr"/>
                      <a:r>
                        <a:rPr lang="en-US" dirty="0"/>
                        <a:t>Research</a:t>
                      </a:r>
                    </a:p>
                  </a:txBody>
                  <a:tcPr>
                    <a:cell3D prstMaterial="dkEdge">
                      <a:bevel prst="slope"/>
                      <a:lightRig rig="flood" dir="t"/>
                    </a:cell3D>
                  </a:tcPr>
                </a:tc>
                <a:tc>
                  <a:txBody>
                    <a:bodyPr/>
                    <a:lstStyle/>
                    <a:p>
                      <a:pPr algn="ctr"/>
                      <a:r>
                        <a:rPr lang="en-US" dirty="0"/>
                        <a:t>Implement</a:t>
                      </a:r>
                    </a:p>
                  </a:txBody>
                  <a:tcPr>
                    <a:cell3D prstMaterial="dkEdge">
                      <a:bevel prst="slope"/>
                      <a:lightRig rig="flood" dir="t"/>
                    </a:cell3D>
                  </a:tcPr>
                </a:tc>
                <a:tc>
                  <a:txBody>
                    <a:bodyPr/>
                    <a:lstStyle/>
                    <a:p>
                      <a:pPr algn="ctr"/>
                      <a:r>
                        <a:rPr lang="en-US" dirty="0"/>
                        <a:t>Manage</a:t>
                      </a:r>
                    </a:p>
                  </a:txBody>
                  <a:tcPr>
                    <a:cell3D prstMaterial="dkEdge">
                      <a:bevel prst="slope"/>
                      <a:lightRig rig="flood" dir="t"/>
                    </a:cell3D>
                  </a:tcPr>
                </a:tc>
                <a:tc>
                  <a:txBody>
                    <a:bodyPr/>
                    <a:lstStyle/>
                    <a:p>
                      <a:pPr algn="ctr"/>
                      <a:r>
                        <a:rPr lang="en-US" dirty="0"/>
                        <a:t>Evaluate</a:t>
                      </a:r>
                    </a:p>
                  </a:txBody>
                  <a:tcPr>
                    <a:cell3D prstMaterial="dkEdge">
                      <a:bevel prst="slope"/>
                      <a:lightRig rig="flood" dir="t"/>
                    </a:cell3D>
                  </a:tcPr>
                </a:tc>
                <a:extLst>
                  <a:ext uri="{0D108BD9-81ED-4DB2-BD59-A6C34878D82A}">
                    <a16:rowId xmlns:a16="http://schemas.microsoft.com/office/drawing/2014/main" val="2874654293"/>
                  </a:ext>
                </a:extLst>
              </a:tr>
              <a:tr h="370840">
                <a:tc>
                  <a:txBody>
                    <a:bodyPr/>
                    <a:lstStyle/>
                    <a:p>
                      <a:pPr algn="ctr"/>
                      <a:r>
                        <a:rPr lang="en-US" b="1" dirty="0"/>
                        <a:t>Monday</a:t>
                      </a:r>
                    </a:p>
                  </a:txBody>
                  <a:tcPr/>
                </a:tc>
                <a:tc>
                  <a:txBody>
                    <a:bodyPr/>
                    <a:lstStyle/>
                    <a:p>
                      <a:pPr algn="ctr"/>
                      <a:r>
                        <a:rPr lang="en-US" b="1" dirty="0"/>
                        <a:t>Tuesday</a:t>
                      </a:r>
                    </a:p>
                  </a:txBody>
                  <a:tcPr>
                    <a:cell3D prstMaterial="dkEdge">
                      <a:bevel/>
                      <a:lightRig rig="flood" dir="t"/>
                    </a:cell3D>
                  </a:tcPr>
                </a:tc>
                <a:tc>
                  <a:txBody>
                    <a:bodyPr/>
                    <a:lstStyle/>
                    <a:p>
                      <a:pPr algn="ctr"/>
                      <a:r>
                        <a:rPr lang="en-US" b="1" dirty="0"/>
                        <a:t>Wednesday</a:t>
                      </a:r>
                    </a:p>
                  </a:txBody>
                  <a:tcPr/>
                </a:tc>
                <a:tc>
                  <a:txBody>
                    <a:bodyPr/>
                    <a:lstStyle/>
                    <a:p>
                      <a:pPr algn="ctr"/>
                      <a:r>
                        <a:rPr lang="en-US" b="1" dirty="0"/>
                        <a:t>Thursday</a:t>
                      </a:r>
                    </a:p>
                  </a:txBody>
                  <a:tcPr>
                    <a:cell3D prstMaterial="dkEdge">
                      <a:bevel/>
                      <a:lightRig rig="flood" dir="t"/>
                    </a:cell3D>
                  </a:tcPr>
                </a:tc>
                <a:tc>
                  <a:txBody>
                    <a:bodyPr/>
                    <a:lstStyle/>
                    <a:p>
                      <a:pPr algn="ctr"/>
                      <a:r>
                        <a:rPr lang="en-US" b="1" dirty="0"/>
                        <a:t>Friday</a:t>
                      </a:r>
                    </a:p>
                  </a:txBody>
                  <a:tcPr/>
                </a:tc>
                <a:extLst>
                  <a:ext uri="{0D108BD9-81ED-4DB2-BD59-A6C34878D82A}">
                    <a16:rowId xmlns:a16="http://schemas.microsoft.com/office/drawing/2014/main" val="792303205"/>
                  </a:ext>
                </a:extLst>
              </a:tr>
              <a:tr h="370840">
                <a:tc>
                  <a:txBody>
                    <a:bodyPr/>
                    <a:lstStyle/>
                    <a:p>
                      <a:r>
                        <a:rPr lang="en-US" dirty="0"/>
                        <a:t>Focus on planning, seeing who does what and where to work on, get old items and inbox off the desk and clear</a:t>
                      </a:r>
                    </a:p>
                  </a:txBody>
                  <a:tcPr/>
                </a:tc>
                <a:tc>
                  <a:txBody>
                    <a:bodyPr/>
                    <a:lstStyle/>
                    <a:p>
                      <a:r>
                        <a:rPr lang="en-US" dirty="0"/>
                        <a:t>Focus on how to make things better, reach out to other departments</a:t>
                      </a:r>
                    </a:p>
                  </a:txBody>
                  <a:tcPr>
                    <a:cell3D prstMaterial="dkEdge">
                      <a:bevel/>
                      <a:lightRig rig="flood" dir="t"/>
                    </a:cell3D>
                  </a:tcPr>
                </a:tc>
                <a:tc>
                  <a:txBody>
                    <a:bodyPr/>
                    <a:lstStyle/>
                    <a:p>
                      <a:r>
                        <a:rPr lang="en-US" dirty="0"/>
                        <a:t>Implement and do the changes, work on making it better</a:t>
                      </a:r>
                    </a:p>
                  </a:txBody>
                  <a:tcPr/>
                </a:tc>
                <a:tc>
                  <a:txBody>
                    <a:bodyPr/>
                    <a:lstStyle/>
                    <a:p>
                      <a:r>
                        <a:rPr lang="en-US" dirty="0"/>
                        <a:t>Finish the implement, see if it worked</a:t>
                      </a:r>
                    </a:p>
                  </a:txBody>
                  <a:tcPr>
                    <a:cell3D prstMaterial="dkEdge">
                      <a:bevel/>
                      <a:lightRig rig="flood" dir="t"/>
                    </a:cell3D>
                  </a:tcPr>
                </a:tc>
                <a:tc>
                  <a:txBody>
                    <a:bodyPr/>
                    <a:lstStyle/>
                    <a:p>
                      <a:r>
                        <a:rPr lang="en-US" dirty="0"/>
                        <a:t>Evaluate what worked and what did not, changes you like to make</a:t>
                      </a:r>
                    </a:p>
                  </a:txBody>
                  <a:tcPr/>
                </a:tc>
                <a:extLst>
                  <a:ext uri="{0D108BD9-81ED-4DB2-BD59-A6C34878D82A}">
                    <a16:rowId xmlns:a16="http://schemas.microsoft.com/office/drawing/2014/main" val="551043968"/>
                  </a:ext>
                </a:extLst>
              </a:tr>
            </a:tbl>
          </a:graphicData>
        </a:graphic>
      </p:graphicFrame>
    </p:spTree>
    <p:extLst>
      <p:ext uri="{BB962C8B-B14F-4D97-AF65-F5344CB8AC3E}">
        <p14:creationId xmlns:p14="http://schemas.microsoft.com/office/powerpoint/2010/main" val="16462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itle 1"/>
          <p:cNvSpPr txBox="1">
            <a:spLocks/>
          </p:cNvSpPr>
          <p:nvPr/>
        </p:nvSpPr>
        <p:spPr>
          <a:xfrm>
            <a:off x="1271642" y="1149530"/>
            <a:ext cx="8786758" cy="11123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55" b="0" i="0" u="none" strike="noStrike" kern="1200" cap="none" spc="0" normalizeH="0" baseline="0" noProof="0" dirty="0">
                <a:ln>
                  <a:noFill/>
                </a:ln>
                <a:solidFill>
                  <a:srgbClr val="9A0403"/>
                </a:solidFill>
                <a:effectLst/>
                <a:uLnTx/>
                <a:uFillTx/>
                <a:latin typeface="Knockout 50 Welterweight" charset="0"/>
                <a:ea typeface="Knockout 50 Welterweight" charset="0"/>
                <a:cs typeface="Knockout 50 Welterweight" charset="0"/>
              </a:rPr>
              <a:t>It will be different for each area</a:t>
            </a:r>
          </a:p>
        </p:txBody>
      </p:sp>
      <p:sp>
        <p:nvSpPr>
          <p:cNvPr id="8" name="TextBox 7"/>
          <p:cNvSpPr txBox="1"/>
          <p:nvPr/>
        </p:nvSpPr>
        <p:spPr>
          <a:xfrm>
            <a:off x="7551800" y="7235098"/>
            <a:ext cx="2201307" cy="320857"/>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485" b="0" i="0" u="none" strike="noStrike" kern="1200" cap="none" spc="0" normalizeH="0" baseline="0" noProof="0" dirty="0">
                <a:ln>
                  <a:noFill/>
                </a:ln>
                <a:solidFill>
                  <a:srgbClr val="9A0403"/>
                </a:solidFill>
                <a:effectLst/>
                <a:uLnTx/>
                <a:uFillTx/>
                <a:latin typeface="Knockout 50 Welterweight" charset="0"/>
                <a:ea typeface="Knockout 50 Welterweight" charset="0"/>
                <a:cs typeface="Knockout 50 Welterweight" charset="0"/>
              </a:rPr>
              <a:t>PARK.EDU</a:t>
            </a:r>
          </a:p>
        </p:txBody>
      </p:sp>
      <p:sp>
        <p:nvSpPr>
          <p:cNvPr id="5" name="Content Placeholder 4">
            <a:extLst>
              <a:ext uri="{FF2B5EF4-FFF2-40B4-BE49-F238E27FC236}">
                <a16:creationId xmlns:a16="http://schemas.microsoft.com/office/drawing/2014/main" id="{275A0C06-A319-4F84-9F52-25351C186CBD}"/>
              </a:ext>
            </a:extLst>
          </p:cNvPr>
          <p:cNvSpPr>
            <a:spLocks noGrp="1"/>
          </p:cNvSpPr>
          <p:nvPr>
            <p:ph idx="1"/>
          </p:nvPr>
        </p:nvSpPr>
        <p:spPr>
          <a:xfrm>
            <a:off x="1271641" y="2069042"/>
            <a:ext cx="8095243" cy="4931516"/>
          </a:xfrm>
        </p:spPr>
        <p:txBody>
          <a:bodyPr/>
          <a:lstStyle/>
          <a:p>
            <a:pPr marL="0" indent="0">
              <a:buNone/>
            </a:pPr>
            <a:r>
              <a:rPr lang="en-US" dirty="0"/>
              <a:t>Each area will be different, focused on a calm time for that area.</a:t>
            </a:r>
          </a:p>
          <a:p>
            <a:pPr marL="0" indent="0">
              <a:buNone/>
            </a:pPr>
            <a:r>
              <a:rPr lang="en-US" dirty="0"/>
              <a:t>Some prep work ahead of time to let other areas know what is happening so</a:t>
            </a:r>
          </a:p>
          <a:p>
            <a:pPr marL="0" indent="0">
              <a:buNone/>
            </a:pPr>
            <a:r>
              <a:rPr lang="en-US" dirty="0"/>
              <a:t>- Other areas can avoid giving you deadlines or schedule meetings during that time</a:t>
            </a:r>
          </a:p>
          <a:p>
            <a:pPr marL="0" indent="0">
              <a:buNone/>
            </a:pPr>
            <a:r>
              <a:rPr lang="en-US" dirty="0"/>
              <a:t>- Arrange training for equipment (ITS), get better reports (OIE), or better understanding degree audits (Registrar)</a:t>
            </a:r>
          </a:p>
        </p:txBody>
      </p:sp>
    </p:spTree>
    <p:extLst>
      <p:ext uri="{BB962C8B-B14F-4D97-AF65-F5344CB8AC3E}">
        <p14:creationId xmlns:p14="http://schemas.microsoft.com/office/powerpoint/2010/main" val="267345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itle 1"/>
          <p:cNvSpPr txBox="1">
            <a:spLocks/>
          </p:cNvSpPr>
          <p:nvPr/>
        </p:nvSpPr>
        <p:spPr>
          <a:xfrm>
            <a:off x="570336" y="1248676"/>
            <a:ext cx="9478232" cy="11012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30" b="0" i="0" u="none" strike="noStrike" kern="1200" cap="none" spc="0" normalizeH="0" baseline="0" noProof="0" dirty="0">
                <a:ln>
                  <a:noFill/>
                </a:ln>
                <a:solidFill>
                  <a:srgbClr val="9A0403"/>
                </a:solidFill>
                <a:effectLst/>
                <a:uLnTx/>
                <a:uFillTx/>
                <a:latin typeface="Knockout 50 Welterweight" charset="0"/>
                <a:ea typeface="Knockout 50 Welterweight" charset="0"/>
                <a:cs typeface="Knockout 50 Welterweight" charset="0"/>
              </a:rPr>
              <a:t>Sample items for PRIME week for ITS Developers</a:t>
            </a:r>
          </a:p>
        </p:txBody>
      </p:sp>
      <p:sp>
        <p:nvSpPr>
          <p:cNvPr id="4" name="Text Placeholder 2"/>
          <p:cNvSpPr txBox="1">
            <a:spLocks/>
          </p:cNvSpPr>
          <p:nvPr/>
        </p:nvSpPr>
        <p:spPr>
          <a:xfrm>
            <a:off x="5309452" y="2965530"/>
            <a:ext cx="4244891" cy="95250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650" b="0" i="0" u="none" strike="noStrike" kern="1200" cap="none" spc="0" normalizeH="0" baseline="0" noProof="0" dirty="0">
                <a:ln>
                  <a:noFill/>
                </a:ln>
                <a:solidFill>
                  <a:prstClr val="black"/>
                </a:solidFill>
                <a:effectLst/>
                <a:uLnTx/>
                <a:uFillTx/>
                <a:latin typeface="Eames Century Modern" charset="0"/>
                <a:ea typeface="Eames Century Modern" charset="0"/>
                <a:cs typeface="Eames Century Modern" charset="0"/>
              </a:rPr>
              <a:t>Walk though and see what a normal day is and see how they use systems and what they need</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650" b="0" i="0" u="none" strike="noStrike" kern="1200" cap="none" spc="0" normalizeH="0" baseline="0" noProof="0" dirty="0">
                <a:ln>
                  <a:noFill/>
                </a:ln>
                <a:solidFill>
                  <a:prstClr val="black"/>
                </a:solidFill>
                <a:effectLst/>
                <a:uLnTx/>
                <a:uFillTx/>
                <a:latin typeface="Eames Century Modern" charset="0"/>
                <a:ea typeface="Eames Century Modern" charset="0"/>
                <a:cs typeface="Eames Century Modern" charset="0"/>
              </a:rPr>
              <a:t>Tricks for the degree audit</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650" b="0" i="0" u="none" strike="noStrike" kern="1200" cap="none" spc="0" normalizeH="0" baseline="0" noProof="0" dirty="0">
                <a:ln>
                  <a:noFill/>
                </a:ln>
                <a:solidFill>
                  <a:prstClr val="white"/>
                </a:solidFill>
                <a:effectLst/>
                <a:uLnTx/>
                <a:uFillTx/>
                <a:latin typeface="Eames Century Modern" charset="0"/>
                <a:ea typeface="Eames Century Modern" charset="0"/>
                <a:cs typeface="Eames Century Modern" charset="0"/>
              </a:rPr>
              <a:t>Bullet point</a:t>
            </a:r>
          </a:p>
        </p:txBody>
      </p:sp>
      <p:sp>
        <p:nvSpPr>
          <p:cNvPr id="5" name="Text Placeholder 2"/>
          <p:cNvSpPr txBox="1">
            <a:spLocks/>
          </p:cNvSpPr>
          <p:nvPr/>
        </p:nvSpPr>
        <p:spPr>
          <a:xfrm>
            <a:off x="5302344" y="4680125"/>
            <a:ext cx="4244891" cy="111213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650" b="0" i="0" u="none" strike="noStrike" kern="1200" cap="none" spc="0" normalizeH="0" baseline="0" noProof="0" dirty="0">
                <a:ln>
                  <a:noFill/>
                </a:ln>
                <a:solidFill>
                  <a:prstClr val="black"/>
                </a:solidFill>
                <a:effectLst/>
                <a:uLnTx/>
                <a:uFillTx/>
                <a:latin typeface="Eames Century Modern" charset="0"/>
                <a:ea typeface="Eames Century Modern" charset="0"/>
                <a:cs typeface="Eames Century Modern" charset="0"/>
              </a:rPr>
              <a:t>Go though Freshdesk and MyPark to see what information is outdated, needs to be deleted, and cleaned up.</a:t>
            </a:r>
            <a:r>
              <a:rPr kumimoji="0" lang="en-US" sz="1650" b="0" i="0" u="none" strike="noStrike" kern="1200" cap="none" spc="0" normalizeH="0" baseline="0" noProof="0" dirty="0">
                <a:ln>
                  <a:noFill/>
                </a:ln>
                <a:solidFill>
                  <a:prstClr val="white"/>
                </a:solidFill>
                <a:effectLst/>
                <a:uLnTx/>
                <a:uFillTx/>
                <a:latin typeface="Eames Century Modern" charset="0"/>
                <a:ea typeface="Eames Century Modern" charset="0"/>
                <a:cs typeface="Eames Century Modern" charset="0"/>
              </a:rPr>
              <a:t>int</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650" b="0" i="0" u="none" strike="noStrike" kern="1200" cap="none" spc="0" normalizeH="0" baseline="0" noProof="0" dirty="0">
                <a:ln>
                  <a:noFill/>
                </a:ln>
                <a:solidFill>
                  <a:prstClr val="white"/>
                </a:solidFill>
                <a:effectLst/>
                <a:uLnTx/>
                <a:uFillTx/>
                <a:latin typeface="Eames Century Modern" charset="0"/>
                <a:ea typeface="Eames Century Modern" charset="0"/>
                <a:cs typeface="Eames Century Modern" charset="0"/>
              </a:rPr>
              <a:t>Bullet point</a:t>
            </a:r>
          </a:p>
        </p:txBody>
      </p:sp>
      <p:sp>
        <p:nvSpPr>
          <p:cNvPr id="6" name="TextBox 5"/>
          <p:cNvSpPr txBox="1"/>
          <p:nvPr/>
        </p:nvSpPr>
        <p:spPr>
          <a:xfrm>
            <a:off x="5280661" y="2163466"/>
            <a:ext cx="3759534" cy="771621"/>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2207" b="1" i="0" u="none" strike="noStrike" kern="1200" cap="none" spc="0" normalizeH="0" baseline="0" noProof="0" dirty="0">
                <a:ln>
                  <a:noFill/>
                </a:ln>
                <a:solidFill>
                  <a:srgbClr val="FFC000"/>
                </a:solidFill>
                <a:effectLst/>
                <a:uLnTx/>
                <a:uFillTx/>
                <a:latin typeface="Eames Century Modern" charset="0"/>
                <a:ea typeface="Eames Century Modern" charset="0"/>
                <a:cs typeface="Eames Century Modern" charset="0"/>
              </a:rPr>
              <a:t>Go to Student Support and see how they use CX/MyPark</a:t>
            </a:r>
          </a:p>
        </p:txBody>
      </p:sp>
      <p:sp>
        <p:nvSpPr>
          <p:cNvPr id="7" name="TextBox 6"/>
          <p:cNvSpPr txBox="1"/>
          <p:nvPr/>
        </p:nvSpPr>
        <p:spPr>
          <a:xfrm>
            <a:off x="5302343" y="4147687"/>
            <a:ext cx="3759534" cy="431978"/>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2207" b="1" i="0" u="none" strike="noStrike" kern="1200" cap="none" spc="0" normalizeH="0" baseline="0" noProof="0" dirty="0">
                <a:ln>
                  <a:noFill/>
                </a:ln>
                <a:solidFill>
                  <a:srgbClr val="FFC000"/>
                </a:solidFill>
                <a:effectLst/>
                <a:uLnTx/>
                <a:uFillTx/>
                <a:latin typeface="Eames Century Modern" charset="0"/>
                <a:ea typeface="Eames Century Modern" charset="0"/>
                <a:cs typeface="Eames Century Modern" charset="0"/>
              </a:rPr>
              <a:t>Review documentation</a:t>
            </a:r>
          </a:p>
        </p:txBody>
      </p:sp>
      <p:sp>
        <p:nvSpPr>
          <p:cNvPr id="8" name="TextBox 7"/>
          <p:cNvSpPr txBox="1"/>
          <p:nvPr/>
        </p:nvSpPr>
        <p:spPr>
          <a:xfrm>
            <a:off x="0" y="7301068"/>
            <a:ext cx="10058400" cy="320857"/>
          </a:xfrm>
          <a:prstGeom prst="rect">
            <a:avLst/>
          </a:prstGeom>
          <a:noFill/>
        </p:spPr>
        <p:txBody>
          <a:bodyPr wrap="square" rtlCol="0">
            <a:spAutoFit/>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85" b="0" i="0" u="none" strike="noStrike" kern="1200" cap="none" spc="0" normalizeH="0" baseline="0" noProof="0" dirty="0">
                <a:ln>
                  <a:noFill/>
                </a:ln>
                <a:solidFill>
                  <a:srgbClr val="9A0403"/>
                </a:solidFill>
                <a:effectLst/>
                <a:uLnTx/>
                <a:uFillTx/>
                <a:latin typeface="Knockout 50 Welterweight" charset="0"/>
                <a:ea typeface="Knockout 50 Welterweight" charset="0"/>
                <a:cs typeface="Knockout 50 Welterweight" charset="0"/>
              </a:rPr>
              <a:t>PARK.EDU</a:t>
            </a:r>
          </a:p>
        </p:txBody>
      </p:sp>
      <p:sp>
        <p:nvSpPr>
          <p:cNvPr id="10" name="Text Placeholder 2">
            <a:extLst>
              <a:ext uri="{FF2B5EF4-FFF2-40B4-BE49-F238E27FC236}">
                <a16:creationId xmlns:a16="http://schemas.microsoft.com/office/drawing/2014/main" id="{4E8316C7-A1D2-464A-A526-FD0B2609910F}"/>
              </a:ext>
            </a:extLst>
          </p:cNvPr>
          <p:cNvSpPr txBox="1">
            <a:spLocks/>
          </p:cNvSpPr>
          <p:nvPr/>
        </p:nvSpPr>
        <p:spPr>
          <a:xfrm>
            <a:off x="570336" y="2700847"/>
            <a:ext cx="4244891" cy="95250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650" b="0" i="0" u="none" strike="noStrike" kern="1200" cap="none" spc="0" normalizeH="0" baseline="0" noProof="0" dirty="0">
                <a:ln>
                  <a:noFill/>
                </a:ln>
                <a:solidFill>
                  <a:prstClr val="black"/>
                </a:solidFill>
                <a:effectLst/>
                <a:uLnTx/>
                <a:uFillTx/>
                <a:latin typeface="Eames Century Modern" charset="0"/>
                <a:ea typeface="Eames Century Modern" charset="0"/>
                <a:cs typeface="Eames Century Modern" charset="0"/>
              </a:rPr>
              <a:t>Let other areas that systems may go down shortly during the day</a:t>
            </a:r>
            <a:endParaRPr kumimoji="0" lang="en-US" sz="1650" b="0" i="0" u="none" strike="noStrike" kern="1200" cap="none" spc="0" normalizeH="0" baseline="0" noProof="0" dirty="0">
              <a:ln>
                <a:noFill/>
              </a:ln>
              <a:solidFill>
                <a:prstClr val="white"/>
              </a:solidFill>
              <a:effectLst/>
              <a:uLnTx/>
              <a:uFillTx/>
              <a:latin typeface="Eames Century Modern" charset="0"/>
              <a:ea typeface="Eames Century Modern" charset="0"/>
              <a:cs typeface="Eames Century Modern" charset="0"/>
            </a:endParaRPr>
          </a:p>
        </p:txBody>
      </p:sp>
      <p:sp>
        <p:nvSpPr>
          <p:cNvPr id="11" name="TextBox 10">
            <a:extLst>
              <a:ext uri="{FF2B5EF4-FFF2-40B4-BE49-F238E27FC236}">
                <a16:creationId xmlns:a16="http://schemas.microsoft.com/office/drawing/2014/main" id="{FD2FE9AE-00D1-417D-832F-553E5C1400C3}"/>
              </a:ext>
            </a:extLst>
          </p:cNvPr>
          <p:cNvSpPr txBox="1"/>
          <p:nvPr/>
        </p:nvSpPr>
        <p:spPr>
          <a:xfrm>
            <a:off x="548651" y="2169328"/>
            <a:ext cx="3759534" cy="431978"/>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2207" b="1" i="0" u="none" strike="noStrike" kern="1200" cap="none" spc="0" normalizeH="0" baseline="0" noProof="0" dirty="0">
                <a:ln>
                  <a:noFill/>
                </a:ln>
                <a:solidFill>
                  <a:srgbClr val="FFC000"/>
                </a:solidFill>
                <a:effectLst/>
                <a:uLnTx/>
                <a:uFillTx/>
                <a:latin typeface="Eames Century Modern" charset="0"/>
                <a:ea typeface="Eames Century Modern" charset="0"/>
                <a:cs typeface="Eames Century Modern" charset="0"/>
              </a:rPr>
              <a:t>Clear and Reset passwords</a:t>
            </a:r>
          </a:p>
        </p:txBody>
      </p:sp>
      <p:sp>
        <p:nvSpPr>
          <p:cNvPr id="13" name="Text Placeholder 2">
            <a:extLst>
              <a:ext uri="{FF2B5EF4-FFF2-40B4-BE49-F238E27FC236}">
                <a16:creationId xmlns:a16="http://schemas.microsoft.com/office/drawing/2014/main" id="{1BCA0CC6-BB61-4E2E-BD87-688898419695}"/>
              </a:ext>
            </a:extLst>
          </p:cNvPr>
          <p:cNvSpPr txBox="1">
            <a:spLocks/>
          </p:cNvSpPr>
          <p:nvPr/>
        </p:nvSpPr>
        <p:spPr>
          <a:xfrm>
            <a:off x="607426" y="3996783"/>
            <a:ext cx="4244891" cy="95250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650" b="0" i="0" u="none" strike="noStrike" kern="1200" cap="none" spc="0" normalizeH="0" baseline="0" noProof="0" dirty="0">
                <a:ln>
                  <a:noFill/>
                </a:ln>
                <a:solidFill>
                  <a:prstClr val="black"/>
                </a:solidFill>
                <a:effectLst/>
                <a:uLnTx/>
                <a:uFillTx/>
                <a:latin typeface="Eames Century Modern" charset="0"/>
                <a:ea typeface="Eames Century Modern" charset="0"/>
                <a:cs typeface="Eames Century Modern" charset="0"/>
              </a:rPr>
              <a:t>Clean install latest software versions and tools.</a:t>
            </a:r>
            <a:r>
              <a:rPr kumimoji="0" lang="en-US" sz="1650" b="0" i="0" u="none" strike="noStrike" kern="1200" cap="none" spc="0" normalizeH="0" baseline="0" noProof="0" dirty="0">
                <a:ln>
                  <a:noFill/>
                </a:ln>
                <a:solidFill>
                  <a:prstClr val="white"/>
                </a:solidFill>
                <a:effectLst/>
                <a:uLnTx/>
                <a:uFillTx/>
                <a:latin typeface="Eames Century Modern" charset="0"/>
                <a:ea typeface="Eames Century Modern" charset="0"/>
                <a:cs typeface="Eames Century Modern" charset="0"/>
              </a:rPr>
              <a:t> Bullet point</a:t>
            </a:r>
          </a:p>
        </p:txBody>
      </p:sp>
      <p:sp>
        <p:nvSpPr>
          <p:cNvPr id="14" name="TextBox 13">
            <a:extLst>
              <a:ext uri="{FF2B5EF4-FFF2-40B4-BE49-F238E27FC236}">
                <a16:creationId xmlns:a16="http://schemas.microsoft.com/office/drawing/2014/main" id="{1206CFBE-28BB-44A0-9099-0CFF0E4B8434}"/>
              </a:ext>
            </a:extLst>
          </p:cNvPr>
          <p:cNvSpPr txBox="1"/>
          <p:nvPr/>
        </p:nvSpPr>
        <p:spPr>
          <a:xfrm>
            <a:off x="607425" y="3464344"/>
            <a:ext cx="3759534" cy="431978"/>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2207" b="1" i="0" u="none" strike="noStrike" kern="1200" cap="none" spc="0" normalizeH="0" baseline="0" noProof="0" dirty="0">
                <a:ln>
                  <a:noFill/>
                </a:ln>
                <a:solidFill>
                  <a:srgbClr val="FFC000"/>
                </a:solidFill>
                <a:effectLst/>
                <a:uLnTx/>
                <a:uFillTx/>
                <a:latin typeface="Eames Century Modern" charset="0"/>
                <a:ea typeface="Eames Century Modern" charset="0"/>
                <a:cs typeface="Eames Century Modern" charset="0"/>
              </a:rPr>
              <a:t>Reinstall latest software tools</a:t>
            </a:r>
          </a:p>
        </p:txBody>
      </p:sp>
      <p:sp>
        <p:nvSpPr>
          <p:cNvPr id="15" name="Text Placeholder 2">
            <a:extLst>
              <a:ext uri="{FF2B5EF4-FFF2-40B4-BE49-F238E27FC236}">
                <a16:creationId xmlns:a16="http://schemas.microsoft.com/office/drawing/2014/main" id="{21594515-7CD5-4087-A236-858FDA98F8A9}"/>
              </a:ext>
            </a:extLst>
          </p:cNvPr>
          <p:cNvSpPr txBox="1">
            <a:spLocks/>
          </p:cNvSpPr>
          <p:nvPr/>
        </p:nvSpPr>
        <p:spPr>
          <a:xfrm>
            <a:off x="700834" y="5496206"/>
            <a:ext cx="4244891" cy="95250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650" b="0" i="0" u="none" strike="noStrike" kern="1200" cap="none" spc="0" normalizeH="0" baseline="0" noProof="0" dirty="0">
                <a:ln>
                  <a:noFill/>
                </a:ln>
                <a:solidFill>
                  <a:prstClr val="black"/>
                </a:solidFill>
                <a:effectLst/>
                <a:uLnTx/>
                <a:uFillTx/>
                <a:latin typeface="Eames Century Modern" charset="0"/>
                <a:ea typeface="Eames Century Modern" charset="0"/>
                <a:cs typeface="Eames Century Modern" charset="0"/>
              </a:rPr>
              <a:t>All the stuff put off till later to improve things, do it during this time.</a:t>
            </a:r>
            <a:endParaRPr kumimoji="0" lang="en-US" sz="1650" b="0" i="0" u="none" strike="noStrike" kern="1200" cap="none" spc="0" normalizeH="0" baseline="0" noProof="0" dirty="0">
              <a:ln>
                <a:noFill/>
              </a:ln>
              <a:solidFill>
                <a:prstClr val="white"/>
              </a:solidFill>
              <a:effectLst/>
              <a:uLnTx/>
              <a:uFillTx/>
              <a:latin typeface="Eames Century Modern" charset="0"/>
              <a:ea typeface="Eames Century Modern" charset="0"/>
              <a:cs typeface="Eames Century Modern" charset="0"/>
            </a:endParaRPr>
          </a:p>
        </p:txBody>
      </p:sp>
      <p:sp>
        <p:nvSpPr>
          <p:cNvPr id="16" name="TextBox 15">
            <a:extLst>
              <a:ext uri="{FF2B5EF4-FFF2-40B4-BE49-F238E27FC236}">
                <a16:creationId xmlns:a16="http://schemas.microsoft.com/office/drawing/2014/main" id="{0494C589-A533-4039-B15E-E69104276B41}"/>
              </a:ext>
            </a:extLst>
          </p:cNvPr>
          <p:cNvSpPr txBox="1"/>
          <p:nvPr/>
        </p:nvSpPr>
        <p:spPr>
          <a:xfrm>
            <a:off x="700833" y="4963767"/>
            <a:ext cx="3759534" cy="431978"/>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2207" b="1" i="0" u="none" strike="noStrike" kern="1200" cap="none" spc="0" normalizeH="0" baseline="0" noProof="0" dirty="0">
                <a:ln>
                  <a:noFill/>
                </a:ln>
                <a:solidFill>
                  <a:srgbClr val="FFC000"/>
                </a:solidFill>
                <a:effectLst/>
                <a:uLnTx/>
                <a:uFillTx/>
                <a:latin typeface="Eames Century Modern" charset="0"/>
                <a:ea typeface="Eames Century Modern" charset="0"/>
                <a:cs typeface="Eames Century Modern" charset="0"/>
              </a:rPr>
              <a:t>Clean up inbox and tickets</a:t>
            </a:r>
          </a:p>
        </p:txBody>
      </p:sp>
    </p:spTree>
    <p:extLst>
      <p:ext uri="{BB962C8B-B14F-4D97-AF65-F5344CB8AC3E}">
        <p14:creationId xmlns:p14="http://schemas.microsoft.com/office/powerpoint/2010/main" val="271573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5" name="Title 1"/>
          <p:cNvSpPr txBox="1">
            <a:spLocks/>
          </p:cNvSpPr>
          <p:nvPr/>
        </p:nvSpPr>
        <p:spPr>
          <a:xfrm>
            <a:off x="2154325" y="755074"/>
            <a:ext cx="3170029" cy="2423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30" b="0" i="0" u="none" strike="noStrike" kern="1200" cap="none" spc="0" normalizeH="0" baseline="0" noProof="0" dirty="0">
                <a:ln>
                  <a:noFill/>
                </a:ln>
                <a:solidFill>
                  <a:srgbClr val="9A0403"/>
                </a:solidFill>
                <a:effectLst/>
                <a:uLnTx/>
                <a:uFillTx/>
                <a:latin typeface="Knockout 50 Welterweight" charset="0"/>
                <a:ea typeface="Knockout 50 Welterweight" charset="0"/>
                <a:cs typeface="Knockout 50 Welterweight" charset="0"/>
              </a:rPr>
              <a:t>Pros</a:t>
            </a:r>
          </a:p>
        </p:txBody>
      </p:sp>
      <p:sp>
        <p:nvSpPr>
          <p:cNvPr id="6" name="Title 1"/>
          <p:cNvSpPr txBox="1">
            <a:spLocks/>
          </p:cNvSpPr>
          <p:nvPr/>
        </p:nvSpPr>
        <p:spPr>
          <a:xfrm>
            <a:off x="5627447" y="755073"/>
            <a:ext cx="3170029" cy="2423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30" b="0" i="0" u="none" strike="noStrike" kern="1200" cap="none" spc="0" normalizeH="0" baseline="0" noProof="0" dirty="0">
                <a:ln>
                  <a:noFill/>
                </a:ln>
                <a:solidFill>
                  <a:srgbClr val="9A0403"/>
                </a:solidFill>
                <a:effectLst/>
                <a:uLnTx/>
                <a:uFillTx/>
                <a:latin typeface="Knockout 50 Welterweight" charset="0"/>
                <a:ea typeface="Knockout 50 Welterweight" charset="0"/>
                <a:cs typeface="Knockout 50 Welterweight" charset="0"/>
              </a:rPr>
              <a:t>Cons</a:t>
            </a:r>
          </a:p>
        </p:txBody>
      </p:sp>
      <p:sp>
        <p:nvSpPr>
          <p:cNvPr id="3" name="Content Placeholder 2">
            <a:extLst>
              <a:ext uri="{FF2B5EF4-FFF2-40B4-BE49-F238E27FC236}">
                <a16:creationId xmlns:a16="http://schemas.microsoft.com/office/drawing/2014/main" id="{E7B4C022-EC82-4672-BCC6-F6D376CB1D8A}"/>
              </a:ext>
            </a:extLst>
          </p:cNvPr>
          <p:cNvSpPr>
            <a:spLocks noGrp="1"/>
          </p:cNvSpPr>
          <p:nvPr>
            <p:ph sz="half" idx="1"/>
          </p:nvPr>
        </p:nvSpPr>
        <p:spPr/>
        <p:txBody>
          <a:bodyPr/>
          <a:lstStyle/>
          <a:p>
            <a:r>
              <a:rPr lang="en-US" dirty="0"/>
              <a:t>No major money cost</a:t>
            </a:r>
          </a:p>
          <a:p>
            <a:r>
              <a:rPr lang="en-US" dirty="0"/>
              <a:t>Help long term efficiency</a:t>
            </a:r>
          </a:p>
          <a:p>
            <a:r>
              <a:rPr lang="en-US" dirty="0"/>
              <a:t>Helps create better communications between departments</a:t>
            </a:r>
          </a:p>
        </p:txBody>
      </p:sp>
      <p:sp>
        <p:nvSpPr>
          <p:cNvPr id="4" name="Content Placeholder 3">
            <a:extLst>
              <a:ext uri="{FF2B5EF4-FFF2-40B4-BE49-F238E27FC236}">
                <a16:creationId xmlns:a16="http://schemas.microsoft.com/office/drawing/2014/main" id="{B8B2D19D-9375-4AAE-90EE-979B4B520B35}"/>
              </a:ext>
            </a:extLst>
          </p:cNvPr>
          <p:cNvSpPr>
            <a:spLocks noGrp="1"/>
          </p:cNvSpPr>
          <p:nvPr>
            <p:ph sz="half" idx="2"/>
          </p:nvPr>
        </p:nvSpPr>
        <p:spPr/>
        <p:txBody>
          <a:bodyPr/>
          <a:lstStyle/>
          <a:p>
            <a:r>
              <a:rPr lang="en-US" dirty="0"/>
              <a:t>Lots of extra work and then catch-up</a:t>
            </a:r>
          </a:p>
          <a:p>
            <a:r>
              <a:rPr lang="en-US" dirty="0"/>
              <a:t>Not enough time in a week to do everything</a:t>
            </a:r>
          </a:p>
          <a:p>
            <a:r>
              <a:rPr lang="en-US" dirty="0"/>
              <a:t>Needs to have the entire university to share the extra work</a:t>
            </a:r>
          </a:p>
          <a:p>
            <a:r>
              <a:rPr lang="en-US" dirty="0"/>
              <a:t>Could use a better name</a:t>
            </a:r>
          </a:p>
        </p:txBody>
      </p:sp>
    </p:spTree>
    <p:extLst>
      <p:ext uri="{BB962C8B-B14F-4D97-AF65-F5344CB8AC3E}">
        <p14:creationId xmlns:p14="http://schemas.microsoft.com/office/powerpoint/2010/main" val="114149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TextBox 3"/>
          <p:cNvSpPr txBox="1"/>
          <p:nvPr/>
        </p:nvSpPr>
        <p:spPr>
          <a:xfrm>
            <a:off x="0" y="7301068"/>
            <a:ext cx="10058400" cy="320857"/>
          </a:xfrm>
          <a:prstGeom prst="rect">
            <a:avLst/>
          </a:prstGeom>
          <a:noFill/>
        </p:spPr>
        <p:txBody>
          <a:bodyPr wrap="square" rtlCol="0">
            <a:spAutoFit/>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85" b="0" i="0" u="none" strike="noStrike" kern="1200" cap="none" spc="0" normalizeH="0" baseline="0" noProof="0" dirty="0">
                <a:ln>
                  <a:noFill/>
                </a:ln>
                <a:solidFill>
                  <a:srgbClr val="9A0403"/>
                </a:solidFill>
                <a:effectLst/>
                <a:uLnTx/>
                <a:uFillTx/>
                <a:latin typeface="Knockout 50 Welterweight" charset="0"/>
                <a:ea typeface="Knockout 50 Welterweight" charset="0"/>
                <a:cs typeface="Knockout 50 Welterweight" charset="0"/>
              </a:rPr>
              <a:t>PARK.EDU</a:t>
            </a:r>
          </a:p>
        </p:txBody>
      </p:sp>
      <p:sp>
        <p:nvSpPr>
          <p:cNvPr id="5" name="Title 1"/>
          <p:cNvSpPr txBox="1">
            <a:spLocks/>
          </p:cNvSpPr>
          <p:nvPr/>
        </p:nvSpPr>
        <p:spPr>
          <a:xfrm>
            <a:off x="1888108" y="3058436"/>
            <a:ext cx="3170029" cy="2423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30" b="0" i="0"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rPr>
              <a:t>I hope you like the proposal</a:t>
            </a:r>
          </a:p>
        </p:txBody>
      </p:sp>
      <p:sp>
        <p:nvSpPr>
          <p:cNvPr id="6" name="Title 1"/>
          <p:cNvSpPr txBox="1">
            <a:spLocks/>
          </p:cNvSpPr>
          <p:nvPr/>
        </p:nvSpPr>
        <p:spPr>
          <a:xfrm>
            <a:off x="5361230" y="3058435"/>
            <a:ext cx="3170029" cy="2423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30" b="0" i="0"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rPr>
              <a:t>Wade Gregory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30" b="0" i="0" u="none" strike="noStrike" kern="1200" cap="none" spc="0" normalizeH="0" baseline="0" noProof="0" dirty="0">
                <a:ln>
                  <a:noFill/>
                </a:ln>
                <a:solidFill>
                  <a:prstClr val="white"/>
                </a:solidFill>
                <a:effectLst/>
                <a:uLnTx/>
                <a:uFillTx/>
                <a:latin typeface="Knockout 50 Welterweight" charset="0"/>
                <a:ea typeface="Knockout 50 Welterweight" charset="0"/>
                <a:cs typeface="Knockout 50 Welterweight" charset="0"/>
              </a:rPr>
              <a:t>Tripp</a:t>
            </a:r>
          </a:p>
        </p:txBody>
      </p:sp>
    </p:spTree>
    <p:extLst>
      <p:ext uri="{BB962C8B-B14F-4D97-AF65-F5344CB8AC3E}">
        <p14:creationId xmlns:p14="http://schemas.microsoft.com/office/powerpoint/2010/main" val="554876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E4DF-A795-4EC3-A467-A0F266FB3E39}"/>
              </a:ext>
            </a:extLst>
          </p:cNvPr>
          <p:cNvSpPr>
            <a:spLocks noGrp="1"/>
          </p:cNvSpPr>
          <p:nvPr>
            <p:ph type="ctrTitle"/>
          </p:nvPr>
        </p:nvSpPr>
        <p:spPr/>
        <p:txBody>
          <a:bodyPr/>
          <a:lstStyle/>
          <a:p>
            <a:r>
              <a:rPr lang="en-US" dirty="0"/>
              <a:t>Full-Circle Reviewing</a:t>
            </a:r>
          </a:p>
        </p:txBody>
      </p:sp>
      <p:sp>
        <p:nvSpPr>
          <p:cNvPr id="3" name="Subtitle 2">
            <a:extLst>
              <a:ext uri="{FF2B5EF4-FFF2-40B4-BE49-F238E27FC236}">
                <a16:creationId xmlns:a16="http://schemas.microsoft.com/office/drawing/2014/main" id="{707ACB9D-8BFD-4076-926F-EBE5C038A2E6}"/>
              </a:ext>
            </a:extLst>
          </p:cNvPr>
          <p:cNvSpPr>
            <a:spLocks noGrp="1"/>
          </p:cNvSpPr>
          <p:nvPr>
            <p:ph type="subTitle" idx="1"/>
          </p:nvPr>
        </p:nvSpPr>
        <p:spPr/>
        <p:txBody>
          <a:bodyPr/>
          <a:lstStyle/>
          <a:p>
            <a:r>
              <a:rPr lang="en-US" dirty="0"/>
              <a:t>Haley Weatherford, Downtown KC Campus Center Coach</a:t>
            </a:r>
          </a:p>
        </p:txBody>
      </p:sp>
    </p:spTree>
    <p:extLst>
      <p:ext uri="{BB962C8B-B14F-4D97-AF65-F5344CB8AC3E}">
        <p14:creationId xmlns:p14="http://schemas.microsoft.com/office/powerpoint/2010/main" val="322414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93D1-C758-437C-AC5D-70B542B64C9E}"/>
              </a:ext>
            </a:extLst>
          </p:cNvPr>
          <p:cNvSpPr>
            <a:spLocks noGrp="1"/>
          </p:cNvSpPr>
          <p:nvPr>
            <p:ph type="title"/>
          </p:nvPr>
        </p:nvSpPr>
        <p:spPr/>
        <p:txBody>
          <a:bodyPr/>
          <a:lstStyle/>
          <a:p>
            <a:r>
              <a:rPr lang="en-US" dirty="0"/>
              <a:t>The Breakdown</a:t>
            </a:r>
          </a:p>
        </p:txBody>
      </p:sp>
      <p:sp>
        <p:nvSpPr>
          <p:cNvPr id="3" name="Content Placeholder 2">
            <a:extLst>
              <a:ext uri="{FF2B5EF4-FFF2-40B4-BE49-F238E27FC236}">
                <a16:creationId xmlns:a16="http://schemas.microsoft.com/office/drawing/2014/main" id="{CC0B4C41-7AF1-4C61-A5AA-9D9AF4F88C80}"/>
              </a:ext>
            </a:extLst>
          </p:cNvPr>
          <p:cNvSpPr>
            <a:spLocks noGrp="1"/>
          </p:cNvSpPr>
          <p:nvPr>
            <p:ph idx="1"/>
          </p:nvPr>
        </p:nvSpPr>
        <p:spPr/>
        <p:txBody>
          <a:bodyPr/>
          <a:lstStyle/>
          <a:p>
            <a:r>
              <a:rPr lang="en-US" dirty="0"/>
              <a:t>Approximately 33 million Americans have quit their jobs since Spring 2021</a:t>
            </a:r>
          </a:p>
          <a:p>
            <a:r>
              <a:rPr lang="en-US" dirty="0"/>
              <a:t>It costs 50-200% an employee’s salary to replace them</a:t>
            </a:r>
          </a:p>
          <a:p>
            <a:r>
              <a:rPr lang="en-US" dirty="0"/>
              <a:t>#3 reason for leaving in 2019 was their manager--#6 in 2020</a:t>
            </a:r>
          </a:p>
          <a:p>
            <a:r>
              <a:rPr lang="en-US" dirty="0"/>
              <a:t>Career Development was #1 in both 2019 and 2020</a:t>
            </a:r>
          </a:p>
          <a:p>
            <a:r>
              <a:rPr lang="en-US" dirty="0"/>
              <a:t>Conclusion?</a:t>
            </a:r>
          </a:p>
          <a:p>
            <a:pPr lvl="1"/>
            <a:r>
              <a:rPr lang="en-US" dirty="0"/>
              <a:t>Productive conversations about manager development and growth aren’t happening in the workplace</a:t>
            </a:r>
          </a:p>
          <a:p>
            <a:r>
              <a:rPr lang="en-US" b="1" u="sng" dirty="0"/>
              <a:t>Solution?</a:t>
            </a:r>
          </a:p>
        </p:txBody>
      </p:sp>
      <p:pic>
        <p:nvPicPr>
          <p:cNvPr id="5122" name="Picture 2" descr="accounting degree, cpa, accountant">
            <a:extLst>
              <a:ext uri="{FF2B5EF4-FFF2-40B4-BE49-F238E27FC236}">
                <a16:creationId xmlns:a16="http://schemas.microsoft.com/office/drawing/2014/main" id="{FDE67476-CBF4-4F4A-A975-79DDE4881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23" y="1215470"/>
            <a:ext cx="2718162" cy="181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58400" cy="7772400"/>
          </a:xfrm>
          <a:prstGeom prst="rect">
            <a:avLst/>
          </a:prstGeom>
        </p:spPr>
      </p:pic>
      <p:grpSp>
        <p:nvGrpSpPr>
          <p:cNvPr id="2" name="Group 1"/>
          <p:cNvGrpSpPr/>
          <p:nvPr/>
        </p:nvGrpSpPr>
        <p:grpSpPr>
          <a:xfrm>
            <a:off x="560273" y="1046406"/>
            <a:ext cx="8937853" cy="6957085"/>
            <a:chOff x="482192" y="1431841"/>
            <a:chExt cx="8937853" cy="6957085"/>
          </a:xfrm>
        </p:grpSpPr>
        <p:sp>
          <p:nvSpPr>
            <p:cNvPr id="3" name="Title 1"/>
            <p:cNvSpPr txBox="1">
              <a:spLocks/>
            </p:cNvSpPr>
            <p:nvPr/>
          </p:nvSpPr>
          <p:spPr>
            <a:xfrm>
              <a:off x="482192" y="1431841"/>
              <a:ext cx="2809682" cy="6203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dirty="0">
                  <a:solidFill>
                    <a:srgbClr val="9A0403"/>
                  </a:solidFill>
                  <a:latin typeface="Knockout 50 Welterweight" charset="0"/>
                  <a:ea typeface="Knockout 50 Welterweight" charset="0"/>
                  <a:cs typeface="Knockout 50 Welterweight" charset="0"/>
                </a:rPr>
                <a:t>Presenters</a:t>
              </a:r>
            </a:p>
          </p:txBody>
        </p:sp>
        <p:sp>
          <p:nvSpPr>
            <p:cNvPr id="8" name="TextBox 7"/>
            <p:cNvSpPr txBox="1"/>
            <p:nvPr/>
          </p:nvSpPr>
          <p:spPr>
            <a:xfrm>
              <a:off x="482192" y="2294950"/>
              <a:ext cx="8937853" cy="6093976"/>
            </a:xfrm>
            <a:prstGeom prst="rect">
              <a:avLst/>
            </a:prstGeom>
            <a:noFill/>
          </p:spPr>
          <p:txBody>
            <a:bodyPr wrap="square" rtlCol="0">
              <a:spAutoFit/>
            </a:bodyPr>
            <a:lstStyle/>
            <a:p>
              <a:pPr>
                <a:lnSpc>
                  <a:spcPct val="150000"/>
                </a:lnSpc>
              </a:pPr>
              <a:r>
                <a:rPr lang="en-US" sz="2800" b="1" dirty="0">
                  <a:solidFill>
                    <a:srgbClr val="FFC000"/>
                  </a:solidFill>
                  <a:latin typeface="Eames Century Modern" charset="0"/>
                  <a:ea typeface="Eames Century Modern" charset="0"/>
                  <a:cs typeface="Eames Century Modern" charset="0"/>
                </a:rPr>
                <a:t>Katie Werth</a:t>
              </a:r>
            </a:p>
            <a:p>
              <a:pPr>
                <a:lnSpc>
                  <a:spcPct val="150000"/>
                </a:lnSpc>
              </a:pPr>
              <a:r>
                <a:rPr lang="en-US" sz="2800" b="1" dirty="0">
                  <a:solidFill>
                    <a:srgbClr val="FFC000"/>
                  </a:solidFill>
                  <a:latin typeface="Eames Century Modern" charset="0"/>
                  <a:ea typeface="Eames Century Modern" charset="0"/>
                  <a:cs typeface="Eames Century Modern" charset="0"/>
                </a:rPr>
                <a:t>	</a:t>
              </a:r>
              <a:r>
                <a:rPr lang="en-US" sz="2800" b="1" dirty="0">
                  <a:latin typeface="Eames Century Modern" charset="0"/>
                  <a:ea typeface="Eames Century Modern" charset="0"/>
                  <a:cs typeface="Eames Century Modern" charset="0"/>
                </a:rPr>
                <a:t>School’s Out for Summer</a:t>
              </a:r>
            </a:p>
            <a:p>
              <a:pPr>
                <a:lnSpc>
                  <a:spcPct val="150000"/>
                </a:lnSpc>
              </a:pPr>
              <a:r>
                <a:rPr lang="en-US" sz="2800" b="1" dirty="0">
                  <a:solidFill>
                    <a:srgbClr val="FFC000"/>
                  </a:solidFill>
                  <a:latin typeface="Eames Century Modern" charset="0"/>
                  <a:ea typeface="Eames Century Modern" charset="0"/>
                  <a:cs typeface="Eames Century Modern" charset="0"/>
                </a:rPr>
                <a:t>Wade Tripp</a:t>
              </a:r>
            </a:p>
            <a:p>
              <a:pPr>
                <a:lnSpc>
                  <a:spcPct val="150000"/>
                </a:lnSpc>
              </a:pPr>
              <a:r>
                <a:rPr lang="en-US" sz="2800" b="1" dirty="0">
                  <a:solidFill>
                    <a:srgbClr val="FFC000"/>
                  </a:solidFill>
                  <a:latin typeface="Eames Century Modern" charset="0"/>
                  <a:ea typeface="Eames Century Modern" charset="0"/>
                  <a:cs typeface="Eames Century Modern" charset="0"/>
                </a:rPr>
                <a:t>	</a:t>
              </a:r>
              <a:r>
                <a:rPr lang="en-US" sz="2800" b="1" dirty="0">
                  <a:latin typeface="Eames Century Modern" charset="0"/>
                  <a:ea typeface="Eames Century Modern" charset="0"/>
                  <a:cs typeface="Eames Century Modern" charset="0"/>
                </a:rPr>
                <a:t>Clean up and Reset Week</a:t>
              </a:r>
            </a:p>
            <a:p>
              <a:pPr>
                <a:lnSpc>
                  <a:spcPct val="150000"/>
                </a:lnSpc>
              </a:pPr>
              <a:r>
                <a:rPr lang="en-US" sz="2800" b="1" dirty="0">
                  <a:solidFill>
                    <a:srgbClr val="FFC000"/>
                  </a:solidFill>
                  <a:latin typeface="Eames Century Modern" charset="0"/>
                  <a:ea typeface="Eames Century Modern" charset="0"/>
                  <a:cs typeface="Eames Century Modern" charset="0"/>
                </a:rPr>
                <a:t>Haley Weatherford</a:t>
              </a:r>
            </a:p>
            <a:p>
              <a:pPr>
                <a:lnSpc>
                  <a:spcPct val="150000"/>
                </a:lnSpc>
              </a:pPr>
              <a:r>
                <a:rPr lang="en-US" sz="2800" b="1" dirty="0">
                  <a:solidFill>
                    <a:srgbClr val="FFC000"/>
                  </a:solidFill>
                  <a:latin typeface="Eames Century Modern" charset="0"/>
                  <a:ea typeface="Eames Century Modern" charset="0"/>
                  <a:cs typeface="Eames Century Modern" charset="0"/>
                </a:rPr>
                <a:t>	</a:t>
              </a:r>
              <a:r>
                <a:rPr lang="en-US" sz="2800" b="1" dirty="0">
                  <a:latin typeface="Eames Century Modern" charset="0"/>
                  <a:ea typeface="Eames Century Modern" charset="0"/>
                  <a:cs typeface="Eames Century Modern" charset="0"/>
                </a:rPr>
                <a:t>Full Circle Reviewing</a:t>
              </a:r>
            </a:p>
            <a:p>
              <a:pPr>
                <a:lnSpc>
                  <a:spcPct val="150000"/>
                </a:lnSpc>
              </a:pPr>
              <a:r>
                <a:rPr lang="en-US" sz="2800" b="1" dirty="0">
                  <a:solidFill>
                    <a:srgbClr val="FFC000"/>
                  </a:solidFill>
                  <a:latin typeface="Eames Century Modern" charset="0"/>
                  <a:ea typeface="Eames Century Modern" charset="0"/>
                  <a:cs typeface="Eames Century Modern" charset="0"/>
                </a:rPr>
                <a:t>Rita Wilson and Melissa Johnson</a:t>
              </a:r>
            </a:p>
            <a:p>
              <a:pPr>
                <a:lnSpc>
                  <a:spcPct val="150000"/>
                </a:lnSpc>
              </a:pPr>
              <a:r>
                <a:rPr lang="en-US" sz="2800" b="1" dirty="0">
                  <a:solidFill>
                    <a:srgbClr val="FFC000"/>
                  </a:solidFill>
                  <a:latin typeface="Eames Century Modern" charset="0"/>
                  <a:ea typeface="Eames Century Modern" charset="0"/>
                  <a:cs typeface="Eames Century Modern" charset="0"/>
                </a:rPr>
                <a:t>	</a:t>
              </a:r>
              <a:r>
                <a:rPr lang="en-US" sz="2800" b="1" dirty="0">
                  <a:latin typeface="Eames Century Modern" charset="0"/>
                  <a:ea typeface="Eames Century Modern" charset="0"/>
                  <a:cs typeface="Eames Century Modern" charset="0"/>
                </a:rPr>
                <a:t>Staff Swab the Deck Day</a:t>
              </a:r>
            </a:p>
            <a:p>
              <a:pPr>
                <a:lnSpc>
                  <a:spcPct val="150000"/>
                </a:lnSpc>
              </a:pPr>
              <a:endParaRPr lang="en-US" sz="3600" b="1" dirty="0">
                <a:solidFill>
                  <a:srgbClr val="FFC000"/>
                </a:solidFill>
                <a:latin typeface="Eames Century Modern" charset="0"/>
                <a:ea typeface="Eames Century Modern" charset="0"/>
                <a:cs typeface="Eames Century Modern" charset="0"/>
              </a:endParaRPr>
            </a:p>
          </p:txBody>
        </p:sp>
      </p:grpSp>
    </p:spTree>
    <p:extLst>
      <p:ext uri="{BB962C8B-B14F-4D97-AF65-F5344CB8AC3E}">
        <p14:creationId xmlns:p14="http://schemas.microsoft.com/office/powerpoint/2010/main" val="1577321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46DF-0FF7-4E55-B149-832CE0BC161A}"/>
              </a:ext>
            </a:extLst>
          </p:cNvPr>
          <p:cNvSpPr>
            <a:spLocks noGrp="1"/>
          </p:cNvSpPr>
          <p:nvPr>
            <p:ph type="title"/>
          </p:nvPr>
        </p:nvSpPr>
        <p:spPr/>
        <p:txBody>
          <a:bodyPr/>
          <a:lstStyle/>
          <a:p>
            <a:r>
              <a:rPr lang="en-US" dirty="0"/>
              <a:t>Full-Circle Reviewing</a:t>
            </a:r>
          </a:p>
        </p:txBody>
      </p:sp>
      <p:sp>
        <p:nvSpPr>
          <p:cNvPr id="3" name="Content Placeholder 2">
            <a:extLst>
              <a:ext uri="{FF2B5EF4-FFF2-40B4-BE49-F238E27FC236}">
                <a16:creationId xmlns:a16="http://schemas.microsoft.com/office/drawing/2014/main" id="{C0666E4F-D218-4CC0-80E5-483DF3225C3D}"/>
              </a:ext>
            </a:extLst>
          </p:cNvPr>
          <p:cNvSpPr>
            <a:spLocks noGrp="1"/>
          </p:cNvSpPr>
          <p:nvPr>
            <p:ph idx="1"/>
          </p:nvPr>
        </p:nvSpPr>
        <p:spPr/>
        <p:txBody>
          <a:bodyPr/>
          <a:lstStyle/>
          <a:p>
            <a:r>
              <a:rPr lang="en-US" dirty="0"/>
              <a:t>A 360 degree of view of the health of the department </a:t>
            </a:r>
          </a:p>
          <a:p>
            <a:r>
              <a:rPr lang="en-US" dirty="0"/>
              <a:t>Identify potential harmful patterns to intervene on, AND potential impact players to tap for promotion opportunities</a:t>
            </a:r>
          </a:p>
          <a:p>
            <a:r>
              <a:rPr lang="en-US" dirty="0"/>
              <a:t>Fosters a culture of humility—everyone can receive feedback good, bad, and neutral</a:t>
            </a:r>
          </a:p>
        </p:txBody>
      </p:sp>
      <p:pic>
        <p:nvPicPr>
          <p:cNvPr id="4098" name="Picture 2" descr="two people in business suits">
            <a:extLst>
              <a:ext uri="{FF2B5EF4-FFF2-40B4-BE49-F238E27FC236}">
                <a16:creationId xmlns:a16="http://schemas.microsoft.com/office/drawing/2014/main" id="{0CE36D08-8349-4BB0-BF04-410EE86EA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678" y="1220986"/>
            <a:ext cx="301752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7E8E-E739-4FEE-9847-9554E6354D5D}"/>
              </a:ext>
            </a:extLst>
          </p:cNvPr>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37167117-BB38-4B68-83E8-43FB4FF983D0}"/>
              </a:ext>
            </a:extLst>
          </p:cNvPr>
          <p:cNvSpPr>
            <a:spLocks noGrp="1"/>
          </p:cNvSpPr>
          <p:nvPr>
            <p:ph idx="1"/>
          </p:nvPr>
        </p:nvSpPr>
        <p:spPr/>
        <p:txBody>
          <a:bodyPr>
            <a:normAutofit/>
          </a:bodyPr>
          <a:lstStyle/>
          <a:p>
            <a:r>
              <a:rPr lang="en-US" dirty="0"/>
              <a:t>$?</a:t>
            </a:r>
          </a:p>
          <a:p>
            <a:pPr lvl="1"/>
            <a:r>
              <a:rPr lang="en-US" dirty="0"/>
              <a:t>Undetermined, but highest cost is predicted to be in labor hours*</a:t>
            </a:r>
          </a:p>
          <a:p>
            <a:pPr lvl="2"/>
            <a:r>
              <a:rPr lang="en-US" dirty="0"/>
              <a:t>*Back to this point later</a:t>
            </a:r>
          </a:p>
          <a:p>
            <a:r>
              <a:rPr lang="en-US" dirty="0"/>
              <a:t>Anonymity, Anonymity, Anonymity</a:t>
            </a:r>
          </a:p>
          <a:p>
            <a:pPr lvl="1"/>
            <a:r>
              <a:rPr lang="en-US" dirty="0"/>
              <a:t>No names attached</a:t>
            </a:r>
          </a:p>
          <a:p>
            <a:pPr lvl="1"/>
            <a:r>
              <a:rPr lang="en-US" dirty="0"/>
              <a:t>Send to HR + highest name in org chart for review with manager</a:t>
            </a:r>
          </a:p>
          <a:p>
            <a:pPr lvl="1"/>
            <a:r>
              <a:rPr lang="en-US" dirty="0"/>
              <a:t>No long form sections to accidentally ID self</a:t>
            </a:r>
          </a:p>
          <a:p>
            <a:r>
              <a:rPr lang="en-US" dirty="0"/>
              <a:t>Write with intention</a:t>
            </a:r>
          </a:p>
          <a:p>
            <a:pPr lvl="1"/>
            <a:r>
              <a:rPr lang="en-US" dirty="0"/>
              <a:t>Write surveys purposefully, clearly, and with exact intention of metrics to quantify</a:t>
            </a:r>
          </a:p>
        </p:txBody>
      </p:sp>
      <p:pic>
        <p:nvPicPr>
          <p:cNvPr id="2050" name="Picture 2" descr="woman and man sitting in front of monitor">
            <a:extLst>
              <a:ext uri="{FF2B5EF4-FFF2-40B4-BE49-F238E27FC236}">
                <a16:creationId xmlns:a16="http://schemas.microsoft.com/office/drawing/2014/main" id="{9606B825-4089-4EC8-A058-D8621AA8B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781" y="1426206"/>
            <a:ext cx="3092706" cy="206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9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7E8E-E739-4FEE-9847-9554E6354D5D}"/>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37167117-BB38-4B68-83E8-43FB4FF983D0}"/>
              </a:ext>
            </a:extLst>
          </p:cNvPr>
          <p:cNvSpPr>
            <a:spLocks noGrp="1"/>
          </p:cNvSpPr>
          <p:nvPr>
            <p:ph idx="1"/>
          </p:nvPr>
        </p:nvSpPr>
        <p:spPr/>
        <p:txBody>
          <a:bodyPr>
            <a:normAutofit/>
          </a:bodyPr>
          <a:lstStyle/>
          <a:p>
            <a:r>
              <a:rPr lang="en-US" dirty="0"/>
              <a:t>ACCOUNTABILITY</a:t>
            </a:r>
          </a:p>
          <a:p>
            <a:r>
              <a:rPr lang="en-US" dirty="0"/>
              <a:t>CIVILITY and RESPECT</a:t>
            </a:r>
          </a:p>
          <a:p>
            <a:r>
              <a:rPr lang="en-US" dirty="0"/>
              <a:t>EXCELLENCE</a:t>
            </a:r>
          </a:p>
          <a:p>
            <a:r>
              <a:rPr lang="en-US" dirty="0"/>
              <a:t>GLOBAL CITIZENSHIP </a:t>
            </a:r>
          </a:p>
          <a:p>
            <a:r>
              <a:rPr lang="en-US" dirty="0"/>
              <a:t>INCLUSIVITY</a:t>
            </a:r>
          </a:p>
          <a:p>
            <a:r>
              <a:rPr lang="en-US" dirty="0"/>
              <a:t>INTEGRITY</a:t>
            </a:r>
          </a:p>
        </p:txBody>
      </p:sp>
      <p:pic>
        <p:nvPicPr>
          <p:cNvPr id="3074" name="Picture 2" descr="instructor in front of class">
            <a:extLst>
              <a:ext uri="{FF2B5EF4-FFF2-40B4-BE49-F238E27FC236}">
                <a16:creationId xmlns:a16="http://schemas.microsoft.com/office/drawing/2014/main" id="{657C3CD9-D501-452E-8FE4-BC8362EF2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238" y="1426205"/>
            <a:ext cx="3533911" cy="23559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udent writing at desk">
            <a:extLst>
              <a:ext uri="{FF2B5EF4-FFF2-40B4-BE49-F238E27FC236}">
                <a16:creationId xmlns:a16="http://schemas.microsoft.com/office/drawing/2014/main" id="{BCF7A10F-7827-4B1E-8513-08629A9D3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686" y="3990253"/>
            <a:ext cx="3533912" cy="235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23660-EA2B-4870-86D0-CAEDE76814B1}"/>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76FE720F-4154-4D63-AC2F-474B3DDE8314}"/>
              </a:ext>
            </a:extLst>
          </p:cNvPr>
          <p:cNvSpPr>
            <a:spLocks noGrp="1"/>
          </p:cNvSpPr>
          <p:nvPr>
            <p:ph idx="1"/>
          </p:nvPr>
        </p:nvSpPr>
        <p:spPr/>
        <p:txBody>
          <a:bodyPr>
            <a:normAutofit fontScale="77500" lnSpcReduction="20000"/>
          </a:bodyPr>
          <a:lstStyle/>
          <a:p>
            <a:r>
              <a:rPr lang="en-US" dirty="0">
                <a:effectLst/>
              </a:rPr>
              <a:t>DaSilva, J. (2021, November 22). </a:t>
            </a:r>
            <a:r>
              <a:rPr lang="en-US" i="1" dirty="0">
                <a:effectLst/>
              </a:rPr>
              <a:t>Want to reduce turnover? have employees review their managers</a:t>
            </a:r>
            <a:r>
              <a:rPr lang="en-US" dirty="0">
                <a:effectLst/>
              </a:rPr>
              <a:t>. HR Exchange Network. Retrieved February 20, 2022, from https://www.hrexchangenetwork.com/employee-engagement/articles/want-to-reduce-turnover-have-employees-review-their-managers </a:t>
            </a:r>
          </a:p>
          <a:p>
            <a:r>
              <a:rPr lang="en-US" dirty="0">
                <a:effectLst/>
              </a:rPr>
              <a:t>Lerner, M. (2017, May 16). </a:t>
            </a:r>
            <a:r>
              <a:rPr lang="en-US" i="1" dirty="0">
                <a:effectLst/>
              </a:rPr>
              <a:t>Develop better talent with reverse performance reviews: </a:t>
            </a:r>
            <a:r>
              <a:rPr lang="en-US" i="1" dirty="0" err="1">
                <a:effectLst/>
              </a:rPr>
              <a:t>Mediabistro</a:t>
            </a:r>
            <a:r>
              <a:rPr lang="en-US" dirty="0">
                <a:effectLst/>
              </a:rPr>
              <a:t>. Creative Jobs - Careers for Graphic Designers, Copywriters, Social Media Managers, Proof Readers and More. Retrieved February 20, 2022, from https://www.mediabistro.com/employer/blog/best-practices/develop-better-talent-reverse-performance-reviews/#:~:text=Fortunately%2C%20there's%20a%20better%20way,your%20employees%20review%20your%20company. </a:t>
            </a:r>
          </a:p>
          <a:p>
            <a:r>
              <a:rPr lang="en-US" dirty="0">
                <a:effectLst/>
              </a:rPr>
              <a:t>Mahan, T., Nelms, D., YI, J., Jackson, A., Hein, M., &amp; Moffett, R. (2020). </a:t>
            </a:r>
            <a:r>
              <a:rPr lang="en-US" i="1" dirty="0">
                <a:effectLst/>
              </a:rPr>
              <a:t>2020 Retention Report: Insights on 2019 Turnover Trends, Reasons, Costs &amp; Recommendations</a:t>
            </a:r>
            <a:r>
              <a:rPr lang="en-US" dirty="0">
                <a:effectLst/>
              </a:rPr>
              <a:t>. Work Institutes 2020 Retention Report. Retrieved February 20, 2022, from https://info.workinstitute.com/hubfs/2020%20Retention%20Report/Work%20Institutes%202020%20Retention%20Report.pdf </a:t>
            </a:r>
          </a:p>
          <a:p>
            <a:r>
              <a:rPr lang="en-US" dirty="0" err="1">
                <a:effectLst/>
              </a:rPr>
              <a:t>McFeely</a:t>
            </a:r>
            <a:r>
              <a:rPr lang="en-US" dirty="0">
                <a:effectLst/>
              </a:rPr>
              <a:t>, S., &amp; </a:t>
            </a:r>
            <a:r>
              <a:rPr lang="en-US" dirty="0" err="1">
                <a:effectLst/>
              </a:rPr>
              <a:t>Wigert</a:t>
            </a:r>
            <a:r>
              <a:rPr lang="en-US" dirty="0">
                <a:effectLst/>
              </a:rPr>
              <a:t>, B. (2019, March 13). </a:t>
            </a:r>
            <a:r>
              <a:rPr lang="en-US" i="1" dirty="0">
                <a:effectLst/>
              </a:rPr>
              <a:t>This fixable problem costs U.S. businesses $1 trillion</a:t>
            </a:r>
            <a:r>
              <a:rPr lang="en-US" dirty="0">
                <a:effectLst/>
              </a:rPr>
              <a:t>. Gallup.com. Retrieved February 20, 2022, from https://www.gallup.com/workplace/247391/fixable-problem-costs-businesses-trillion.aspx </a:t>
            </a:r>
          </a:p>
          <a:p>
            <a:r>
              <a:rPr lang="en-US" dirty="0">
                <a:effectLst/>
              </a:rPr>
              <a:t>Nelms, D., Mahan, W., Huddleston, K., Jackson, A., Spinner, G., French, S., Dean, S., &amp; </a:t>
            </a:r>
            <a:r>
              <a:rPr lang="en-US" dirty="0" err="1">
                <a:effectLst/>
              </a:rPr>
              <a:t>Witherow</a:t>
            </a:r>
            <a:r>
              <a:rPr lang="en-US" dirty="0">
                <a:effectLst/>
              </a:rPr>
              <a:t>, R. (2021). </a:t>
            </a:r>
            <a:r>
              <a:rPr lang="en-US" i="1" dirty="0">
                <a:effectLst/>
              </a:rPr>
              <a:t>2021 Retention Report The Covid Edition: Employer Turnover, Insights, and Trends in 2020</a:t>
            </a:r>
            <a:r>
              <a:rPr lang="en-US" dirty="0">
                <a:effectLst/>
              </a:rPr>
              <a:t>. Work Institutes 2020 Retention Report. Retrieved February 20, 2022, from https://info.workinstitute.com/hubfs/Retention%20Reports/2021%20Retention%20Report/Work%20Institutes%202021%20Retention%20Report.pdf </a:t>
            </a:r>
            <a:endParaRPr lang="en-US" dirty="0"/>
          </a:p>
          <a:p>
            <a:endParaRPr lang="en-US" dirty="0"/>
          </a:p>
        </p:txBody>
      </p:sp>
    </p:spTree>
    <p:extLst>
      <p:ext uri="{BB962C8B-B14F-4D97-AF65-F5344CB8AC3E}">
        <p14:creationId xmlns:p14="http://schemas.microsoft.com/office/powerpoint/2010/main" val="3045911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215A-7D9D-4B71-81A1-3220FCFE316C}"/>
              </a:ext>
            </a:extLst>
          </p:cNvPr>
          <p:cNvSpPr>
            <a:spLocks noGrp="1"/>
          </p:cNvSpPr>
          <p:nvPr>
            <p:ph type="title"/>
          </p:nvPr>
        </p:nvSpPr>
        <p:spPr/>
        <p:txBody>
          <a:bodyPr/>
          <a:lstStyle/>
          <a:p>
            <a:r>
              <a:rPr lang="en-US" dirty="0"/>
              <a:t>Campus Beautification Projects</a:t>
            </a:r>
          </a:p>
        </p:txBody>
      </p:sp>
      <p:pic>
        <p:nvPicPr>
          <p:cNvPr id="93" name="Picture Placeholder 92" descr="magnifying glass">
            <a:extLst>
              <a:ext uri="{FF2B5EF4-FFF2-40B4-BE49-F238E27FC236}">
                <a16:creationId xmlns:a16="http://schemas.microsoft.com/office/drawing/2014/main" id="{EAF3579C-5F54-BD44-AD76-C07BBA5EFEA7}"/>
              </a:ext>
            </a:extLst>
          </p:cNvPr>
          <p:cNvPicPr>
            <a:picLocks noGrp="1" noChangeAspect="1"/>
          </p:cNvPicPr>
          <p:nvPr>
            <p:ph type="pic" sz="quarter" idx="27"/>
          </p:nvPr>
        </p:nvPicPr>
        <p:blipFill>
          <a:blip r:embed="rId3">
            <a:extLst>
              <a:ext uri="{96DAC541-7B7A-43D3-8B79-37D633B846F1}">
                <asvg:svgBlip xmlns:asvg="http://schemas.microsoft.com/office/drawing/2016/SVG/main" r:embed="rId4"/>
              </a:ext>
            </a:extLst>
          </a:blip>
          <a:srcRect/>
          <a:stretch>
            <a:fillRect/>
          </a:stretch>
        </p:blipFill>
        <p:spPr/>
      </p:pic>
      <p:sp>
        <p:nvSpPr>
          <p:cNvPr id="8" name="Text Placeholder 7">
            <a:extLst>
              <a:ext uri="{FF2B5EF4-FFF2-40B4-BE49-F238E27FC236}">
                <a16:creationId xmlns:a16="http://schemas.microsoft.com/office/drawing/2014/main" id="{E6971D8C-ECC5-4EDD-AC10-DDF4CA7E9DC3}"/>
              </a:ext>
            </a:extLst>
          </p:cNvPr>
          <p:cNvSpPr>
            <a:spLocks noGrp="1"/>
          </p:cNvSpPr>
          <p:nvPr>
            <p:ph type="body" sz="quarter" idx="16"/>
          </p:nvPr>
        </p:nvSpPr>
        <p:spPr/>
        <p:txBody>
          <a:bodyPr/>
          <a:lstStyle/>
          <a:p>
            <a:r>
              <a:rPr lang="en-US" dirty="0"/>
              <a:t>Purpose</a:t>
            </a:r>
          </a:p>
        </p:txBody>
      </p:sp>
      <p:sp>
        <p:nvSpPr>
          <p:cNvPr id="13" name="Text Placeholder 12">
            <a:extLst>
              <a:ext uri="{FF2B5EF4-FFF2-40B4-BE49-F238E27FC236}">
                <a16:creationId xmlns:a16="http://schemas.microsoft.com/office/drawing/2014/main" id="{A6B0E616-411B-4401-BC87-821D72B9D614}"/>
              </a:ext>
            </a:extLst>
          </p:cNvPr>
          <p:cNvSpPr>
            <a:spLocks noGrp="1"/>
          </p:cNvSpPr>
          <p:nvPr>
            <p:ph type="body" sz="quarter" idx="21"/>
          </p:nvPr>
        </p:nvSpPr>
        <p:spPr>
          <a:xfrm>
            <a:off x="356478" y="4921039"/>
            <a:ext cx="1782000" cy="1109120"/>
          </a:xfrm>
        </p:spPr>
        <p:txBody>
          <a:bodyPr/>
          <a:lstStyle/>
          <a:p>
            <a:r>
              <a:rPr lang="en-US" dirty="0"/>
              <a:t>Creating a legacy with a focus on community through beautification projects to include practical and visual improvements. </a:t>
            </a:r>
          </a:p>
        </p:txBody>
      </p:sp>
      <p:pic>
        <p:nvPicPr>
          <p:cNvPr id="95" name="Picture Placeholder 94" descr="foliage">
            <a:extLst>
              <a:ext uri="{FF2B5EF4-FFF2-40B4-BE49-F238E27FC236}">
                <a16:creationId xmlns:a16="http://schemas.microsoft.com/office/drawing/2014/main" id="{1B98F2ED-22A7-8047-A12B-3AE19B270198}"/>
              </a:ext>
            </a:extLst>
          </p:cNvPr>
          <p:cNvPicPr>
            <a:picLocks noGrp="1" noChangeAspect="1"/>
          </p:cNvPicPr>
          <p:nvPr>
            <p:ph type="pic" sz="quarter" idx="28"/>
          </p:nvPr>
        </p:nvPicPr>
        <p:blipFill>
          <a:blip r:embed="rId5">
            <a:extLst>
              <a:ext uri="{96DAC541-7B7A-43D3-8B79-37D633B846F1}">
                <asvg:svgBlip xmlns:asvg="http://schemas.microsoft.com/office/drawing/2016/SVG/main" r:embed="rId6"/>
              </a:ext>
            </a:extLst>
          </a:blip>
          <a:srcRect/>
          <a:stretch>
            <a:fillRect/>
          </a:stretch>
        </p:blipFill>
        <p:spPr/>
      </p:pic>
      <p:sp>
        <p:nvSpPr>
          <p:cNvPr id="9" name="Text Placeholder 8">
            <a:extLst>
              <a:ext uri="{FF2B5EF4-FFF2-40B4-BE49-F238E27FC236}">
                <a16:creationId xmlns:a16="http://schemas.microsoft.com/office/drawing/2014/main" id="{A6E9F776-E542-4D93-851A-A3A10F6D2A7D}"/>
              </a:ext>
            </a:extLst>
          </p:cNvPr>
          <p:cNvSpPr>
            <a:spLocks noGrp="1"/>
          </p:cNvSpPr>
          <p:nvPr>
            <p:ph type="body" sz="quarter" idx="17"/>
          </p:nvPr>
        </p:nvSpPr>
        <p:spPr/>
        <p:txBody>
          <a:bodyPr/>
          <a:lstStyle/>
          <a:p>
            <a:r>
              <a:rPr lang="en-US" dirty="0"/>
              <a:t>Impact</a:t>
            </a:r>
          </a:p>
        </p:txBody>
      </p:sp>
      <p:sp>
        <p:nvSpPr>
          <p:cNvPr id="4" name="Text Placeholder 3">
            <a:extLst>
              <a:ext uri="{FF2B5EF4-FFF2-40B4-BE49-F238E27FC236}">
                <a16:creationId xmlns:a16="http://schemas.microsoft.com/office/drawing/2014/main" id="{79CEA89E-0B03-4727-AB47-73EA4E2DF948}"/>
              </a:ext>
            </a:extLst>
          </p:cNvPr>
          <p:cNvSpPr>
            <a:spLocks noGrp="1"/>
          </p:cNvSpPr>
          <p:nvPr>
            <p:ph type="body" sz="quarter" idx="12"/>
          </p:nvPr>
        </p:nvSpPr>
        <p:spPr>
          <a:xfrm>
            <a:off x="2249012" y="4924967"/>
            <a:ext cx="1782485" cy="1109120"/>
          </a:xfrm>
        </p:spPr>
        <p:txBody>
          <a:bodyPr/>
          <a:lstStyle/>
          <a:p>
            <a:r>
              <a:rPr lang="en-US" dirty="0"/>
              <a:t>To become better stewards and global citizens of our campus, through beautifying the community, and improving the environment.</a:t>
            </a:r>
          </a:p>
        </p:txBody>
      </p:sp>
      <p:sp>
        <p:nvSpPr>
          <p:cNvPr id="10" name="Text Placeholder 9">
            <a:extLst>
              <a:ext uri="{FF2B5EF4-FFF2-40B4-BE49-F238E27FC236}">
                <a16:creationId xmlns:a16="http://schemas.microsoft.com/office/drawing/2014/main" id="{CE222CAE-9234-4B0E-90FC-584C469313C6}"/>
              </a:ext>
            </a:extLst>
          </p:cNvPr>
          <p:cNvSpPr>
            <a:spLocks noGrp="1"/>
          </p:cNvSpPr>
          <p:nvPr>
            <p:ph type="body" sz="quarter" idx="18"/>
          </p:nvPr>
        </p:nvSpPr>
        <p:spPr/>
        <p:txBody>
          <a:bodyPr/>
          <a:lstStyle/>
          <a:p>
            <a:r>
              <a:rPr lang="en-US" dirty="0"/>
              <a:t>Alignment</a:t>
            </a:r>
          </a:p>
        </p:txBody>
      </p:sp>
      <p:sp>
        <p:nvSpPr>
          <p:cNvPr id="5" name="Text Placeholder 4">
            <a:extLst>
              <a:ext uri="{FF2B5EF4-FFF2-40B4-BE49-F238E27FC236}">
                <a16:creationId xmlns:a16="http://schemas.microsoft.com/office/drawing/2014/main" id="{C4F969E5-6F82-4658-A735-72D16DDDD1D8}"/>
              </a:ext>
            </a:extLst>
          </p:cNvPr>
          <p:cNvSpPr>
            <a:spLocks noGrp="1"/>
          </p:cNvSpPr>
          <p:nvPr>
            <p:ph type="body" sz="quarter" idx="13"/>
          </p:nvPr>
        </p:nvSpPr>
        <p:spPr/>
        <p:txBody>
          <a:bodyPr/>
          <a:lstStyle/>
          <a:p>
            <a:r>
              <a:rPr lang="en-US" dirty="0"/>
              <a:t>Aligns with Park’s strategic goals to strengthening our alliances with campus and deepening our relationships with  community members and businesses.</a:t>
            </a:r>
          </a:p>
        </p:txBody>
      </p:sp>
      <p:pic>
        <p:nvPicPr>
          <p:cNvPr id="12" name="Picture Placeholder 11" descr="aerial image of trees, forest">
            <a:extLst>
              <a:ext uri="{FF2B5EF4-FFF2-40B4-BE49-F238E27FC236}">
                <a16:creationId xmlns:a16="http://schemas.microsoft.com/office/drawing/2014/main" id="{8DE8CF4E-7F06-3246-808D-A52256A2A35C}"/>
              </a:ext>
            </a:extLst>
          </p:cNvPr>
          <p:cNvPicPr>
            <a:picLocks noGrp="1" noChangeAspect="1"/>
          </p:cNvPicPr>
          <p:nvPr>
            <p:ph type="pic" sz="quarter" idx="25"/>
          </p:nvPr>
        </p:nvPicPr>
        <p:blipFill>
          <a:blip r:embed="rId7"/>
          <a:srcRect l="93" r="93"/>
          <a:stretch>
            <a:fillRect/>
          </a:stretch>
        </p:blipFill>
        <p:spPr/>
      </p:pic>
      <p:sp>
        <p:nvSpPr>
          <p:cNvPr id="3" name="Slide Number Placeholder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a:lstStyle/>
          <a:p>
            <a:pPr defTabSz="754380"/>
            <a:fld id="{19B51A1E-902D-48AF-9020-955120F399B6}" type="slidenum">
              <a:rPr lang="en-US">
                <a:solidFill>
                  <a:prstClr val="black"/>
                </a:solidFill>
                <a:latin typeface="Rockwell"/>
              </a:rPr>
              <a:pPr defTabSz="754380"/>
              <a:t>24</a:t>
            </a:fld>
            <a:endParaRPr lang="en-US" dirty="0">
              <a:solidFill>
                <a:prstClr val="black"/>
              </a:solidFill>
              <a:latin typeface="Rockwell"/>
            </a:endParaRPr>
          </a:p>
        </p:txBody>
      </p:sp>
      <p:pic>
        <p:nvPicPr>
          <p:cNvPr id="14" name="Picture Placeholder 13">
            <a:extLst>
              <a:ext uri="{FF2B5EF4-FFF2-40B4-BE49-F238E27FC236}">
                <a16:creationId xmlns:a16="http://schemas.microsoft.com/office/drawing/2014/main" id="{6E36D2B9-6546-4736-BD85-89080A524DE2}"/>
              </a:ext>
            </a:extLst>
          </p:cNvPr>
          <p:cNvPicPr>
            <a:picLocks noGrp="1" noChangeAspect="1"/>
          </p:cNvPicPr>
          <p:nvPr>
            <p:ph type="pic" sz="quarter" idx="29"/>
          </p:nvPr>
        </p:nvPicPr>
        <p:blipFill>
          <a:blip r:embed="rId8">
            <a:extLst>
              <a:ext uri="{96DAC541-7B7A-43D3-8B79-37D633B846F1}">
                <asvg:svgBlip xmlns:asvg="http://schemas.microsoft.com/office/drawing/2016/SVG/main" r:embed="rId9"/>
              </a:ext>
            </a:extLst>
          </a:blip>
          <a:srcRect/>
          <a:stretch>
            <a:fillRect/>
          </a:stretch>
        </p:blipFill>
        <p:spPr/>
      </p:pic>
      <p:pic>
        <p:nvPicPr>
          <p:cNvPr id="17" name="Picture 16">
            <a:extLst>
              <a:ext uri="{FF2B5EF4-FFF2-40B4-BE49-F238E27FC236}">
                <a16:creationId xmlns:a16="http://schemas.microsoft.com/office/drawing/2014/main" id="{2806FA3D-E3E2-4D98-9942-CF369944B528}"/>
              </a:ext>
            </a:extLst>
          </p:cNvPr>
          <p:cNvPicPr>
            <a:picLocks noChangeAspect="1"/>
          </p:cNvPicPr>
          <p:nvPr/>
        </p:nvPicPr>
        <p:blipFill>
          <a:blip r:embed="rId10"/>
          <a:stretch>
            <a:fillRect/>
          </a:stretch>
        </p:blipFill>
        <p:spPr>
          <a:xfrm>
            <a:off x="7854222" y="5793105"/>
            <a:ext cx="1444031" cy="836075"/>
          </a:xfrm>
          <a:prstGeom prst="rect">
            <a:avLst/>
          </a:prstGeom>
        </p:spPr>
      </p:pic>
    </p:spTree>
    <p:extLst>
      <p:ext uri="{BB962C8B-B14F-4D97-AF65-F5344CB8AC3E}">
        <p14:creationId xmlns:p14="http://schemas.microsoft.com/office/powerpoint/2010/main" val="1668368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13" descr="arial view of snowy ground and pine trees">
            <a:extLst>
              <a:ext uri="{FF2B5EF4-FFF2-40B4-BE49-F238E27FC236}">
                <a16:creationId xmlns:a16="http://schemas.microsoft.com/office/drawing/2014/main" id="{2DD80BD6-4966-4B27-A63C-89B71D8967E8}"/>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69300" y="1128815"/>
            <a:ext cx="4957660" cy="3281260"/>
          </a:xfrm>
        </p:spPr>
      </p:pic>
      <p:sp>
        <p:nvSpPr>
          <p:cNvPr id="2" name="Title 1">
            <a:extLst>
              <a:ext uri="{FF2B5EF4-FFF2-40B4-BE49-F238E27FC236}">
                <a16:creationId xmlns:a16="http://schemas.microsoft.com/office/drawing/2014/main" id="{9CB1D87D-E475-451A-B36C-E4A4F63609C1}"/>
              </a:ext>
            </a:extLst>
          </p:cNvPr>
          <p:cNvSpPr>
            <a:spLocks noGrp="1"/>
          </p:cNvSpPr>
          <p:nvPr>
            <p:ph type="ctrTitle"/>
          </p:nvPr>
        </p:nvSpPr>
        <p:spPr>
          <a:xfrm>
            <a:off x="69300" y="4410075"/>
            <a:ext cx="4959900" cy="712471"/>
          </a:xfrm>
        </p:spPr>
        <p:txBody>
          <a:bodyPr/>
          <a:lstStyle/>
          <a:p>
            <a:r>
              <a:rPr lang="en-US" dirty="0"/>
              <a:t>Purpose</a:t>
            </a:r>
          </a:p>
        </p:txBody>
      </p:sp>
      <p:sp>
        <p:nvSpPr>
          <p:cNvPr id="3" name="Subtitle 2">
            <a:extLst>
              <a:ext uri="{FF2B5EF4-FFF2-40B4-BE49-F238E27FC236}">
                <a16:creationId xmlns:a16="http://schemas.microsoft.com/office/drawing/2014/main" id="{D56BE522-961D-4737-9715-127DB8A86EB2}"/>
              </a:ext>
            </a:extLst>
          </p:cNvPr>
          <p:cNvSpPr>
            <a:spLocks noGrp="1"/>
          </p:cNvSpPr>
          <p:nvPr>
            <p:ph type="subTitle" idx="1"/>
          </p:nvPr>
        </p:nvSpPr>
        <p:spPr/>
        <p:txBody>
          <a:bodyPr/>
          <a:lstStyle/>
          <a:p>
            <a:r>
              <a:rPr lang="en-US" dirty="0"/>
              <a:t>To make practical and visual improvements on campus or in the community that our campuses are located in.</a:t>
            </a:r>
          </a:p>
        </p:txBody>
      </p:sp>
      <p:sp>
        <p:nvSpPr>
          <p:cNvPr id="6" name="Content Placeholder 5">
            <a:extLst>
              <a:ext uri="{FF2B5EF4-FFF2-40B4-BE49-F238E27FC236}">
                <a16:creationId xmlns:a16="http://schemas.microsoft.com/office/drawing/2014/main" id="{2645A1B7-8B88-4D90-983D-BAA2E9AAFFD3}"/>
              </a:ext>
            </a:extLst>
          </p:cNvPr>
          <p:cNvSpPr>
            <a:spLocks noGrp="1"/>
          </p:cNvSpPr>
          <p:nvPr>
            <p:ph idx="15"/>
          </p:nvPr>
        </p:nvSpPr>
        <p:spPr/>
        <p:txBody>
          <a:bodyPr/>
          <a:lstStyle/>
          <a:p>
            <a:pPr marL="0" indent="0">
              <a:buNone/>
            </a:pPr>
            <a:r>
              <a:rPr lang="en-US" sz="3630" dirty="0"/>
              <a:t>.</a:t>
            </a:r>
          </a:p>
          <a:p>
            <a:pPr marL="0" indent="0">
              <a:buNone/>
            </a:pPr>
            <a:endParaRPr lang="en-US" sz="3630" dirty="0"/>
          </a:p>
        </p:txBody>
      </p:sp>
      <p:grpSp>
        <p:nvGrpSpPr>
          <p:cNvPr id="46" name="Group 45">
            <a:extLst>
              <a:ext uri="{FF2B5EF4-FFF2-40B4-BE49-F238E27FC236}">
                <a16:creationId xmlns:a16="http://schemas.microsoft.com/office/drawing/2014/main" id="{62DF6AE8-6133-4C1E-91DD-755705ACF0F1}"/>
              </a:ext>
              <a:ext uri="{C183D7F6-B498-43B3-948B-1728B52AA6E4}">
                <adec:decorative xmlns:adec="http://schemas.microsoft.com/office/drawing/2017/decorative" val="1"/>
              </a:ext>
            </a:extLst>
          </p:cNvPr>
          <p:cNvGrpSpPr/>
          <p:nvPr/>
        </p:nvGrpSpPr>
        <p:grpSpPr>
          <a:xfrm>
            <a:off x="8136283" y="1742959"/>
            <a:ext cx="1526422" cy="1580696"/>
            <a:chOff x="9862160" y="831132"/>
            <a:chExt cx="1850209" cy="1915995"/>
          </a:xfrm>
        </p:grpSpPr>
        <p:sp>
          <p:nvSpPr>
            <p:cNvPr id="16" name="Freeform: Shape 15" title="triangles">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17" name="Freeform: Shape 16" title="triangles">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18" name="Freeform: Shape 17" title="triangles">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19" name="Freeform: Shape 18" title="triangles">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20" name="Freeform: Shape 19" title="triangles">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21" name="Freeform: Shape 20" title="triangles">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22" name="Freeform: Shape 21" title="triangles">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23" name="Freeform: Shape 22" title="triangles">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24" name="Freeform: Shape 23" title="triangles">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25" name="Freeform: Shape 24" title="triangles">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26" name="Freeform: Shape 25" title="triangles">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27" name="Freeform: Shape 26" title="triangles">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28" name="Freeform: Shape 27" title="triangles">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29" name="Freeform: Shape 28" title="triangles">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grpSp>
      <p:sp>
        <p:nvSpPr>
          <p:cNvPr id="4" name="Slide Number Placeholder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a:lstStyle/>
          <a:p>
            <a:pPr defTabSz="754380"/>
            <a:fld id="{19B51A1E-902D-48AF-9020-955120F399B6}" type="slidenum">
              <a:rPr lang="en-US">
                <a:solidFill>
                  <a:prstClr val="black"/>
                </a:solidFill>
                <a:latin typeface="Rockwell"/>
              </a:rPr>
              <a:pPr defTabSz="754380"/>
              <a:t>25</a:t>
            </a:fld>
            <a:endParaRPr lang="en-US" dirty="0">
              <a:solidFill>
                <a:prstClr val="black"/>
              </a:solidFill>
              <a:latin typeface="Rockwell"/>
            </a:endParaRPr>
          </a:p>
        </p:txBody>
      </p:sp>
      <p:pic>
        <p:nvPicPr>
          <p:cNvPr id="7" name="Picture 6">
            <a:extLst>
              <a:ext uri="{FF2B5EF4-FFF2-40B4-BE49-F238E27FC236}">
                <a16:creationId xmlns:a16="http://schemas.microsoft.com/office/drawing/2014/main" id="{856A4BEB-80A4-4E9C-BEE7-A3DEB278B638}"/>
              </a:ext>
            </a:extLst>
          </p:cNvPr>
          <p:cNvPicPr>
            <a:picLocks noChangeAspect="1"/>
          </p:cNvPicPr>
          <p:nvPr/>
        </p:nvPicPr>
        <p:blipFill>
          <a:blip r:embed="rId4"/>
          <a:stretch>
            <a:fillRect/>
          </a:stretch>
        </p:blipFill>
        <p:spPr>
          <a:xfrm>
            <a:off x="7137124" y="5434216"/>
            <a:ext cx="2312886" cy="1221659"/>
          </a:xfrm>
          <a:prstGeom prst="rect">
            <a:avLst/>
          </a:prstGeom>
        </p:spPr>
      </p:pic>
    </p:spTree>
    <p:extLst>
      <p:ext uri="{BB962C8B-B14F-4D97-AF65-F5344CB8AC3E}">
        <p14:creationId xmlns:p14="http://schemas.microsoft.com/office/powerpoint/2010/main" val="795754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215A-7D9D-4B71-81A1-3220FCFE316C}"/>
              </a:ext>
            </a:extLst>
          </p:cNvPr>
          <p:cNvSpPr>
            <a:spLocks noGrp="1"/>
          </p:cNvSpPr>
          <p:nvPr>
            <p:ph type="title"/>
          </p:nvPr>
        </p:nvSpPr>
        <p:spPr/>
        <p:txBody>
          <a:bodyPr/>
          <a:lstStyle/>
          <a:p>
            <a:r>
              <a:rPr lang="en-US" dirty="0"/>
              <a:t>Examples</a:t>
            </a:r>
          </a:p>
        </p:txBody>
      </p:sp>
      <p:pic>
        <p:nvPicPr>
          <p:cNvPr id="67" name="Picture Placeholder 66" descr="Plant">
            <a:extLst>
              <a:ext uri="{FF2B5EF4-FFF2-40B4-BE49-F238E27FC236}">
                <a16:creationId xmlns:a16="http://schemas.microsoft.com/office/drawing/2014/main" id="{83A6FB07-C3E8-FC4B-818B-404D48DAF4FA}"/>
              </a:ext>
            </a:extLst>
          </p:cNvPr>
          <p:cNvPicPr>
            <a:picLocks noGrp="1" noChangeAspect="1"/>
          </p:cNvPicPr>
          <p:nvPr>
            <p:ph type="pic" sz="quarter" idx="4294967295"/>
          </p:nvPr>
        </p:nvPicPr>
        <p:blipFill>
          <a:blip r:embed="rId3">
            <a:extLst>
              <a:ext uri="{96DAC541-7B7A-43D3-8B79-37D633B846F1}">
                <asvg:svgBlip xmlns:asvg="http://schemas.microsoft.com/office/drawing/2016/SVG/main" r:embed="rId4"/>
              </a:ext>
            </a:extLst>
          </a:blip>
          <a:stretch>
            <a:fillRect/>
          </a:stretch>
        </p:blipFill>
        <p:spPr>
          <a:xfrm>
            <a:off x="2780503" y="3002700"/>
            <a:ext cx="704612" cy="704612"/>
          </a:xfrm>
        </p:spPr>
      </p:pic>
      <p:sp>
        <p:nvSpPr>
          <p:cNvPr id="8" name="Text Placeholder 7">
            <a:extLst>
              <a:ext uri="{FF2B5EF4-FFF2-40B4-BE49-F238E27FC236}">
                <a16:creationId xmlns:a16="http://schemas.microsoft.com/office/drawing/2014/main" id="{E6971D8C-ECC5-4EDD-AC10-DDF4CA7E9DC3}"/>
              </a:ext>
            </a:extLst>
          </p:cNvPr>
          <p:cNvSpPr>
            <a:spLocks noGrp="1"/>
          </p:cNvSpPr>
          <p:nvPr>
            <p:ph type="body" sz="quarter" idx="4294967295"/>
          </p:nvPr>
        </p:nvSpPr>
        <p:spPr>
          <a:xfrm>
            <a:off x="2249495" y="4296501"/>
            <a:ext cx="1782000" cy="415800"/>
          </a:xfrm>
        </p:spPr>
        <p:txBody>
          <a:bodyPr/>
          <a:lstStyle/>
          <a:p>
            <a:pPr marL="0" indent="0" algn="ctr">
              <a:buNone/>
            </a:pPr>
            <a:r>
              <a:rPr lang="en-US" b="1" dirty="0">
                <a:latin typeface="+mj-lt"/>
              </a:rPr>
              <a:t>Environment</a:t>
            </a:r>
            <a:r>
              <a:rPr lang="en-US" dirty="0"/>
              <a:t> </a:t>
            </a:r>
          </a:p>
        </p:txBody>
      </p:sp>
      <p:sp>
        <p:nvSpPr>
          <p:cNvPr id="13" name="Text Placeholder 12">
            <a:extLst>
              <a:ext uri="{FF2B5EF4-FFF2-40B4-BE49-F238E27FC236}">
                <a16:creationId xmlns:a16="http://schemas.microsoft.com/office/drawing/2014/main" id="{A6B0E616-411B-4401-BC87-821D72B9D614}"/>
              </a:ext>
            </a:extLst>
          </p:cNvPr>
          <p:cNvSpPr>
            <a:spLocks noGrp="1"/>
          </p:cNvSpPr>
          <p:nvPr>
            <p:ph type="body" sz="quarter" idx="4294967295"/>
          </p:nvPr>
        </p:nvSpPr>
        <p:spPr>
          <a:xfrm>
            <a:off x="2249495" y="4914505"/>
            <a:ext cx="1782000" cy="742500"/>
          </a:xfrm>
        </p:spPr>
        <p:txBody>
          <a:bodyPr/>
          <a:lstStyle/>
          <a:p>
            <a:pPr marL="0" indent="0" algn="ctr">
              <a:buNone/>
            </a:pPr>
            <a:r>
              <a:rPr lang="en-US" sz="1320" dirty="0"/>
              <a:t>Recycling, planting bulbs, trees and shrubs along curbs, paths, and streets, establishing, improving upon existing, and helping community gardens</a:t>
            </a:r>
          </a:p>
        </p:txBody>
      </p:sp>
      <p:pic>
        <p:nvPicPr>
          <p:cNvPr id="161" name="Picture Placeholder 160" descr="Garbage">
            <a:extLst>
              <a:ext uri="{FF2B5EF4-FFF2-40B4-BE49-F238E27FC236}">
                <a16:creationId xmlns:a16="http://schemas.microsoft.com/office/drawing/2014/main" id="{22C4A1E7-2C42-4D5E-9D5C-DB503F231A34}"/>
              </a:ext>
            </a:extLst>
          </p:cNvPr>
          <p:cNvPicPr>
            <a:picLocks noGrp="1" noChangeAspect="1"/>
          </p:cNvPicPr>
          <p:nvPr>
            <p:ph type="pic" sz="quarter" idx="29"/>
          </p:nvPr>
        </p:nvPicPr>
        <p:blipFill>
          <a:blip r:embed="rId5">
            <a:extLst>
              <a:ext uri="{96DAC541-7B7A-43D3-8B79-37D633B846F1}">
                <asvg:svgBlip xmlns:asvg="http://schemas.microsoft.com/office/drawing/2016/SVG/main" r:embed="rId6"/>
              </a:ext>
            </a:extLst>
          </a:blip>
          <a:stretch>
            <a:fillRect/>
          </a:stretch>
        </p:blipFill>
        <p:spPr>
          <a:xfrm>
            <a:off x="4680966" y="3002700"/>
            <a:ext cx="704612" cy="704612"/>
          </a:xfrm>
        </p:spPr>
      </p:pic>
      <p:sp>
        <p:nvSpPr>
          <p:cNvPr id="10" name="Text Placeholder 9">
            <a:extLst>
              <a:ext uri="{FF2B5EF4-FFF2-40B4-BE49-F238E27FC236}">
                <a16:creationId xmlns:a16="http://schemas.microsoft.com/office/drawing/2014/main" id="{CE222CAE-9234-4B0E-90FC-584C469313C6}"/>
              </a:ext>
            </a:extLst>
          </p:cNvPr>
          <p:cNvSpPr>
            <a:spLocks noGrp="1"/>
          </p:cNvSpPr>
          <p:nvPr>
            <p:ph type="body" sz="quarter" idx="18"/>
          </p:nvPr>
        </p:nvSpPr>
        <p:spPr/>
        <p:txBody>
          <a:bodyPr/>
          <a:lstStyle/>
          <a:p>
            <a:r>
              <a:rPr lang="en-US" dirty="0"/>
              <a:t>Trash Pick-up</a:t>
            </a:r>
          </a:p>
        </p:txBody>
      </p:sp>
      <p:sp>
        <p:nvSpPr>
          <p:cNvPr id="5" name="Text Placeholder 4">
            <a:extLst>
              <a:ext uri="{FF2B5EF4-FFF2-40B4-BE49-F238E27FC236}">
                <a16:creationId xmlns:a16="http://schemas.microsoft.com/office/drawing/2014/main" id="{C4F969E5-6F82-4658-A735-72D16DDDD1D8}"/>
              </a:ext>
            </a:extLst>
          </p:cNvPr>
          <p:cNvSpPr>
            <a:spLocks noGrp="1"/>
          </p:cNvSpPr>
          <p:nvPr>
            <p:ph type="body" sz="quarter" idx="13"/>
          </p:nvPr>
        </p:nvSpPr>
        <p:spPr>
          <a:xfrm>
            <a:off x="4141948" y="4921039"/>
            <a:ext cx="1782485" cy="742500"/>
          </a:xfrm>
        </p:spPr>
        <p:txBody>
          <a:bodyPr/>
          <a:lstStyle/>
          <a:p>
            <a:r>
              <a:rPr lang="en-US" dirty="0"/>
              <a:t>Picking up </a:t>
            </a:r>
            <a:r>
              <a:rPr lang="en-US"/>
              <a:t>trash alongside </a:t>
            </a:r>
            <a:r>
              <a:rPr lang="en-US" dirty="0"/>
              <a:t>roadways, with highway approval, paths, parks, and shares spaces</a:t>
            </a:r>
          </a:p>
        </p:txBody>
      </p:sp>
      <p:pic>
        <p:nvPicPr>
          <p:cNvPr id="163" name="Picture Placeholder 162" descr="Construction worker">
            <a:extLst>
              <a:ext uri="{FF2B5EF4-FFF2-40B4-BE49-F238E27FC236}">
                <a16:creationId xmlns:a16="http://schemas.microsoft.com/office/drawing/2014/main" id="{B21D58C1-B806-40E0-9006-675AF7916756}"/>
              </a:ext>
            </a:extLst>
          </p:cNvPr>
          <p:cNvPicPr>
            <a:picLocks noGrp="1" noChangeAspect="1"/>
          </p:cNvPicPr>
          <p:nvPr>
            <p:ph type="pic" sz="quarter" idx="30"/>
          </p:nvPr>
        </p:nvPicPr>
        <p:blipFill>
          <a:blip r:embed="rId7">
            <a:extLst>
              <a:ext uri="{96DAC541-7B7A-43D3-8B79-37D633B846F1}">
                <asvg:svgBlip xmlns:asvg="http://schemas.microsoft.com/office/drawing/2016/SVG/main" r:embed="rId8"/>
              </a:ext>
            </a:extLst>
          </a:blip>
          <a:stretch>
            <a:fillRect/>
          </a:stretch>
        </p:blipFill>
        <p:spPr>
          <a:xfrm>
            <a:off x="6573287" y="3002700"/>
            <a:ext cx="704612" cy="704612"/>
          </a:xfrm>
        </p:spPr>
      </p:pic>
      <p:sp>
        <p:nvSpPr>
          <p:cNvPr id="11" name="Text Placeholder 10">
            <a:extLst>
              <a:ext uri="{FF2B5EF4-FFF2-40B4-BE49-F238E27FC236}">
                <a16:creationId xmlns:a16="http://schemas.microsoft.com/office/drawing/2014/main" id="{ACD29343-5246-427C-BFCC-F61B25177CF4}"/>
              </a:ext>
            </a:extLst>
          </p:cNvPr>
          <p:cNvSpPr>
            <a:spLocks noGrp="1"/>
          </p:cNvSpPr>
          <p:nvPr>
            <p:ph type="body" sz="quarter" idx="19"/>
          </p:nvPr>
        </p:nvSpPr>
        <p:spPr/>
        <p:txBody>
          <a:bodyPr/>
          <a:lstStyle/>
          <a:p>
            <a:r>
              <a:rPr lang="en-US" dirty="0"/>
              <a:t>Restoration</a:t>
            </a:r>
          </a:p>
        </p:txBody>
      </p:sp>
      <p:sp>
        <p:nvSpPr>
          <p:cNvPr id="6" name="Text Placeholder 5">
            <a:extLst>
              <a:ext uri="{FF2B5EF4-FFF2-40B4-BE49-F238E27FC236}">
                <a16:creationId xmlns:a16="http://schemas.microsoft.com/office/drawing/2014/main" id="{A163F1F1-E70E-4823-905B-45B18FCD35FA}"/>
              </a:ext>
            </a:extLst>
          </p:cNvPr>
          <p:cNvSpPr>
            <a:spLocks noGrp="1"/>
          </p:cNvSpPr>
          <p:nvPr>
            <p:ph type="body" sz="quarter" idx="14"/>
          </p:nvPr>
        </p:nvSpPr>
        <p:spPr/>
        <p:txBody>
          <a:bodyPr/>
          <a:lstStyle/>
          <a:p>
            <a:r>
              <a:rPr lang="en-US" dirty="0"/>
              <a:t>Landmarks, buildings, signs</a:t>
            </a:r>
          </a:p>
        </p:txBody>
      </p:sp>
      <p:pic>
        <p:nvPicPr>
          <p:cNvPr id="165" name="Picture Placeholder 164" descr="Palette">
            <a:extLst>
              <a:ext uri="{FF2B5EF4-FFF2-40B4-BE49-F238E27FC236}">
                <a16:creationId xmlns:a16="http://schemas.microsoft.com/office/drawing/2014/main" id="{6D714D76-10CE-413E-BCF3-42860232AB97}"/>
              </a:ext>
            </a:extLst>
          </p:cNvPr>
          <p:cNvPicPr>
            <a:picLocks noGrp="1" noChangeAspect="1"/>
          </p:cNvPicPr>
          <p:nvPr>
            <p:ph type="pic" sz="quarter" idx="31"/>
          </p:nvPr>
        </p:nvPicPr>
        <p:blipFill>
          <a:blip r:embed="rId9">
            <a:extLst>
              <a:ext uri="{96DAC541-7B7A-43D3-8B79-37D633B846F1}">
                <asvg:svgBlip xmlns:asvg="http://schemas.microsoft.com/office/drawing/2016/SVG/main" r:embed="rId10"/>
              </a:ext>
            </a:extLst>
          </a:blip>
          <a:stretch>
            <a:fillRect/>
          </a:stretch>
        </p:blipFill>
        <p:spPr>
          <a:xfrm>
            <a:off x="8465607" y="3002700"/>
            <a:ext cx="704612" cy="704612"/>
          </a:xfrm>
        </p:spPr>
      </p:pic>
      <p:sp>
        <p:nvSpPr>
          <p:cNvPr id="12" name="Text Placeholder 11">
            <a:extLst>
              <a:ext uri="{FF2B5EF4-FFF2-40B4-BE49-F238E27FC236}">
                <a16:creationId xmlns:a16="http://schemas.microsoft.com/office/drawing/2014/main" id="{6248F5E2-762B-44E2-83B5-C078E3551BEA}"/>
              </a:ext>
            </a:extLst>
          </p:cNvPr>
          <p:cNvSpPr>
            <a:spLocks noGrp="1"/>
          </p:cNvSpPr>
          <p:nvPr>
            <p:ph type="body" sz="quarter" idx="20"/>
          </p:nvPr>
        </p:nvSpPr>
        <p:spPr/>
        <p:txBody>
          <a:bodyPr/>
          <a:lstStyle/>
          <a:p>
            <a:r>
              <a:rPr lang="en-US" dirty="0"/>
              <a:t>Art</a:t>
            </a:r>
          </a:p>
        </p:txBody>
      </p:sp>
      <p:sp>
        <p:nvSpPr>
          <p:cNvPr id="7" name="Text Placeholder 6">
            <a:extLst>
              <a:ext uri="{FF2B5EF4-FFF2-40B4-BE49-F238E27FC236}">
                <a16:creationId xmlns:a16="http://schemas.microsoft.com/office/drawing/2014/main" id="{A938F1A8-AEA6-473B-9AF3-DA6DF3A50827}"/>
              </a:ext>
            </a:extLst>
          </p:cNvPr>
          <p:cNvSpPr>
            <a:spLocks noGrp="1"/>
          </p:cNvSpPr>
          <p:nvPr>
            <p:ph type="body" sz="quarter" idx="15"/>
          </p:nvPr>
        </p:nvSpPr>
        <p:spPr/>
        <p:txBody>
          <a:bodyPr/>
          <a:lstStyle/>
          <a:p>
            <a:r>
              <a:rPr lang="en-US" dirty="0"/>
              <a:t>Adding murals for existing blank spaces, local artists and students encouraged</a:t>
            </a:r>
          </a:p>
        </p:txBody>
      </p:sp>
      <p:sp>
        <p:nvSpPr>
          <p:cNvPr id="3" name="Slide Number Placeholder 2">
            <a:extLst>
              <a:ext uri="{FF2B5EF4-FFF2-40B4-BE49-F238E27FC236}">
                <a16:creationId xmlns:a16="http://schemas.microsoft.com/office/drawing/2014/main" id="{B2A7A116-BC28-4E39-B586-25212F9948F2}"/>
              </a:ext>
            </a:extLst>
          </p:cNvPr>
          <p:cNvSpPr>
            <a:spLocks noGrp="1"/>
          </p:cNvSpPr>
          <p:nvPr>
            <p:ph type="sldNum" sz="quarter" idx="11"/>
          </p:nvPr>
        </p:nvSpPr>
        <p:spPr/>
        <p:txBody>
          <a:bodyPr/>
          <a:lstStyle/>
          <a:p>
            <a:pPr defTabSz="754380"/>
            <a:fld id="{19B51A1E-902D-48AF-9020-955120F399B6}" type="slidenum">
              <a:rPr lang="en-US">
                <a:solidFill>
                  <a:prstClr val="black">
                    <a:lumMod val="75000"/>
                    <a:lumOff val="25000"/>
                  </a:prstClr>
                </a:solidFill>
                <a:latin typeface="Rockwell"/>
              </a:rPr>
              <a:pPr defTabSz="754380"/>
              <a:t>26</a:t>
            </a:fld>
            <a:endParaRPr lang="en-US" dirty="0">
              <a:solidFill>
                <a:prstClr val="black">
                  <a:lumMod val="75000"/>
                  <a:lumOff val="25000"/>
                </a:prstClr>
              </a:solidFill>
              <a:latin typeface="Rockwell"/>
            </a:endParaRPr>
          </a:p>
        </p:txBody>
      </p:sp>
      <p:pic>
        <p:nvPicPr>
          <p:cNvPr id="19" name="Picture 18">
            <a:extLst>
              <a:ext uri="{FF2B5EF4-FFF2-40B4-BE49-F238E27FC236}">
                <a16:creationId xmlns:a16="http://schemas.microsoft.com/office/drawing/2014/main" id="{B69DE0C0-DBE9-4354-8831-99C2273660CB}"/>
              </a:ext>
            </a:extLst>
          </p:cNvPr>
          <p:cNvPicPr>
            <a:picLocks noChangeAspect="1"/>
          </p:cNvPicPr>
          <p:nvPr/>
        </p:nvPicPr>
        <p:blipFill>
          <a:blip r:embed="rId11"/>
          <a:stretch>
            <a:fillRect/>
          </a:stretch>
        </p:blipFill>
        <p:spPr>
          <a:xfrm>
            <a:off x="7788656" y="5663539"/>
            <a:ext cx="1640622" cy="992336"/>
          </a:xfrm>
          <a:prstGeom prst="rect">
            <a:avLst/>
          </a:prstGeom>
        </p:spPr>
      </p:pic>
    </p:spTree>
    <p:extLst>
      <p:ext uri="{BB962C8B-B14F-4D97-AF65-F5344CB8AC3E}">
        <p14:creationId xmlns:p14="http://schemas.microsoft.com/office/powerpoint/2010/main" val="3737687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A5672A-A921-411A-81E2-CA4C27C06C12}"/>
              </a:ext>
            </a:extLst>
          </p:cNvPr>
          <p:cNvSpPr>
            <a:spLocks noGrp="1"/>
          </p:cNvSpPr>
          <p:nvPr>
            <p:ph idx="1"/>
          </p:nvPr>
        </p:nvSpPr>
        <p:spPr>
          <a:xfrm>
            <a:off x="5574030" y="1413510"/>
            <a:ext cx="4137870" cy="4411028"/>
          </a:xfrm>
        </p:spPr>
        <p:txBody>
          <a:bodyPr/>
          <a:lstStyle/>
          <a:p>
            <a:pPr marL="0" indent="0">
              <a:buNone/>
            </a:pPr>
            <a:r>
              <a:rPr lang="en-US" sz="2640" dirty="0">
                <a:solidFill>
                  <a:prstClr val="black">
                    <a:lumMod val="75000"/>
                    <a:lumOff val="25000"/>
                  </a:prstClr>
                </a:solidFill>
                <a:latin typeface="Rockwell"/>
                <a:ea typeface="+mj-ea"/>
                <a:cs typeface="+mj-cs"/>
              </a:rPr>
              <a:t>Logistics</a:t>
            </a:r>
          </a:p>
          <a:p>
            <a:pPr marL="0" indent="0">
              <a:buNone/>
            </a:pPr>
            <a:endParaRPr lang="en-US" sz="2640" b="1" dirty="0">
              <a:solidFill>
                <a:prstClr val="black">
                  <a:lumMod val="75000"/>
                  <a:lumOff val="25000"/>
                </a:prstClr>
              </a:solidFill>
              <a:latin typeface="Rockwell"/>
              <a:ea typeface="+mj-ea"/>
              <a:cs typeface="+mj-cs"/>
            </a:endParaRPr>
          </a:p>
          <a:p>
            <a:r>
              <a:rPr lang="en-US" dirty="0">
                <a:solidFill>
                  <a:prstClr val="black">
                    <a:lumMod val="75000"/>
                    <a:lumOff val="25000"/>
                  </a:prstClr>
                </a:solidFill>
                <a:ea typeface="+mj-ea"/>
                <a:cs typeface="+mj-cs"/>
              </a:rPr>
              <a:t>Any staff member from any campus can propose a Beautification Project.</a:t>
            </a:r>
          </a:p>
          <a:p>
            <a:r>
              <a:rPr lang="en-US" dirty="0">
                <a:solidFill>
                  <a:prstClr val="black">
                    <a:lumMod val="75000"/>
                    <a:lumOff val="25000"/>
                  </a:prstClr>
                </a:solidFill>
                <a:ea typeface="+mj-ea"/>
                <a:cs typeface="+mj-cs"/>
              </a:rPr>
              <a:t>Staff Council will review all proposals and determine the feasibility for that year based on priority.</a:t>
            </a:r>
          </a:p>
          <a:p>
            <a:r>
              <a:rPr lang="en-US" dirty="0">
                <a:solidFill>
                  <a:prstClr val="black">
                    <a:lumMod val="75000"/>
                    <a:lumOff val="25000"/>
                  </a:prstClr>
                </a:solidFill>
                <a:ea typeface="+mj-ea"/>
                <a:cs typeface="+mj-cs"/>
              </a:rPr>
              <a:t>Funding will affect project approvals.</a:t>
            </a:r>
          </a:p>
          <a:p>
            <a:endParaRPr lang="en-US" sz="1320" b="1" dirty="0">
              <a:solidFill>
                <a:prstClr val="black">
                  <a:lumMod val="75000"/>
                  <a:lumOff val="25000"/>
                </a:prstClr>
              </a:solidFill>
              <a:latin typeface="Rockwell"/>
              <a:ea typeface="+mj-ea"/>
              <a:cs typeface="+mj-cs"/>
            </a:endParaRPr>
          </a:p>
          <a:p>
            <a:pPr marL="0" indent="0">
              <a:buNone/>
            </a:pPr>
            <a:endParaRPr lang="en-US" b="1" dirty="0"/>
          </a:p>
        </p:txBody>
      </p:sp>
      <p:sp>
        <p:nvSpPr>
          <p:cNvPr id="4" name="Slide Number Placeholder 3">
            <a:extLst>
              <a:ext uri="{FF2B5EF4-FFF2-40B4-BE49-F238E27FC236}">
                <a16:creationId xmlns:a16="http://schemas.microsoft.com/office/drawing/2014/main" id="{86A796C3-E175-42E8-A21D-258AD1F1E767}"/>
              </a:ext>
            </a:extLst>
          </p:cNvPr>
          <p:cNvSpPr>
            <a:spLocks noGrp="1"/>
          </p:cNvSpPr>
          <p:nvPr>
            <p:ph type="sldNum" sz="quarter" idx="11"/>
          </p:nvPr>
        </p:nvSpPr>
        <p:spPr/>
        <p:txBody>
          <a:bodyPr/>
          <a:lstStyle/>
          <a:p>
            <a:pPr defTabSz="754380"/>
            <a:fld id="{19B51A1E-902D-48AF-9020-955120F399B6}" type="slidenum">
              <a:rPr lang="en-US">
                <a:solidFill>
                  <a:prstClr val="black">
                    <a:lumMod val="75000"/>
                    <a:lumOff val="25000"/>
                  </a:prstClr>
                </a:solidFill>
                <a:latin typeface="Rockwell"/>
              </a:rPr>
              <a:pPr defTabSz="754380"/>
              <a:t>27</a:t>
            </a:fld>
            <a:endParaRPr lang="en-US" dirty="0">
              <a:solidFill>
                <a:prstClr val="black">
                  <a:lumMod val="75000"/>
                  <a:lumOff val="25000"/>
                </a:prstClr>
              </a:solidFill>
              <a:latin typeface="Rockwell"/>
            </a:endParaRPr>
          </a:p>
        </p:txBody>
      </p:sp>
      <p:pic>
        <p:nvPicPr>
          <p:cNvPr id="5" name="Picture Placeholder 6" descr="water, waves, sandy shore">
            <a:extLst>
              <a:ext uri="{FF2B5EF4-FFF2-40B4-BE49-F238E27FC236}">
                <a16:creationId xmlns:a16="http://schemas.microsoft.com/office/drawing/2014/main" id="{405FE8B8-0404-44D4-9109-1C66CF111C68}"/>
              </a:ext>
            </a:extLst>
          </p:cNvPr>
          <p:cNvPicPr>
            <a:picLocks noChangeAspect="1"/>
          </p:cNvPicPr>
          <p:nvPr/>
        </p:nvPicPr>
        <p:blipFill>
          <a:blip r:embed="rId2"/>
          <a:srcRect t="89" b="89"/>
          <a:stretch>
            <a:fillRect/>
          </a:stretch>
        </p:blipFill>
        <p:spPr>
          <a:xfrm>
            <a:off x="217496" y="1193318"/>
            <a:ext cx="5028764" cy="5082859"/>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p:spPr>
      </p:pic>
      <p:pic>
        <p:nvPicPr>
          <p:cNvPr id="6" name="Picture 5">
            <a:extLst>
              <a:ext uri="{FF2B5EF4-FFF2-40B4-BE49-F238E27FC236}">
                <a16:creationId xmlns:a16="http://schemas.microsoft.com/office/drawing/2014/main" id="{B5029AB9-B275-4D5D-A27E-B7A4FDEDE8F0}"/>
              </a:ext>
            </a:extLst>
          </p:cNvPr>
          <p:cNvPicPr>
            <a:picLocks noChangeAspect="1"/>
          </p:cNvPicPr>
          <p:nvPr/>
        </p:nvPicPr>
        <p:blipFill>
          <a:blip r:embed="rId3"/>
          <a:stretch>
            <a:fillRect/>
          </a:stretch>
        </p:blipFill>
        <p:spPr>
          <a:xfrm>
            <a:off x="7771688" y="5887870"/>
            <a:ext cx="1570762" cy="741395"/>
          </a:xfrm>
          <a:prstGeom prst="rect">
            <a:avLst/>
          </a:prstGeom>
        </p:spPr>
      </p:pic>
    </p:spTree>
    <p:extLst>
      <p:ext uri="{BB962C8B-B14F-4D97-AF65-F5344CB8AC3E}">
        <p14:creationId xmlns:p14="http://schemas.microsoft.com/office/powerpoint/2010/main" val="2252710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F35FE5-0290-47F2-B7E6-3CC40E48D781}"/>
              </a:ext>
            </a:extLst>
          </p:cNvPr>
          <p:cNvSpPr>
            <a:spLocks noGrp="1"/>
          </p:cNvSpPr>
          <p:nvPr>
            <p:ph type="title"/>
          </p:nvPr>
        </p:nvSpPr>
        <p:spPr/>
        <p:txBody>
          <a:bodyPr/>
          <a:lstStyle/>
          <a:p>
            <a:r>
              <a:rPr lang="en-US" dirty="0"/>
              <a:t>Funding</a:t>
            </a:r>
          </a:p>
        </p:txBody>
      </p:sp>
      <p:sp>
        <p:nvSpPr>
          <p:cNvPr id="8" name="Content Placeholder 7">
            <a:extLst>
              <a:ext uri="{FF2B5EF4-FFF2-40B4-BE49-F238E27FC236}">
                <a16:creationId xmlns:a16="http://schemas.microsoft.com/office/drawing/2014/main" id="{841DD5B3-8651-4B9B-A7E5-6560B2FD9D31}"/>
              </a:ext>
            </a:extLst>
          </p:cNvPr>
          <p:cNvSpPr>
            <a:spLocks noGrp="1"/>
          </p:cNvSpPr>
          <p:nvPr>
            <p:ph idx="1"/>
          </p:nvPr>
        </p:nvSpPr>
        <p:spPr>
          <a:xfrm>
            <a:off x="335742" y="2844277"/>
            <a:ext cx="2435072" cy="3198690"/>
          </a:xfrm>
        </p:spPr>
        <p:txBody>
          <a:bodyPr/>
          <a:lstStyle/>
          <a:p>
            <a:pPr marL="282893" indent="-282893">
              <a:buFont typeface="Arial" panose="020B0604020202020204" pitchFamily="34" charset="0"/>
              <a:buChar char="•"/>
            </a:pPr>
            <a:endParaRPr lang="en-US" sz="1485" dirty="0"/>
          </a:p>
          <a:p>
            <a:pPr marL="282893" indent="-282893">
              <a:buFont typeface="Arial" panose="020B0604020202020204" pitchFamily="34" charset="0"/>
              <a:buChar char="•"/>
            </a:pPr>
            <a:endParaRPr lang="en-US" sz="1485" dirty="0"/>
          </a:p>
          <a:p>
            <a:pPr marL="282893" indent="-282893">
              <a:buFont typeface="Arial" panose="020B0604020202020204" pitchFamily="34" charset="0"/>
              <a:buChar char="•"/>
            </a:pPr>
            <a:endParaRPr lang="en-US" sz="1485" dirty="0"/>
          </a:p>
          <a:p>
            <a:pPr marL="282893" indent="-282893">
              <a:buFont typeface="Arial" panose="020B0604020202020204" pitchFamily="34" charset="0"/>
              <a:buChar char="•"/>
            </a:pPr>
            <a:endParaRPr lang="en-US" sz="1485" dirty="0"/>
          </a:p>
          <a:p>
            <a:pPr marL="282893" indent="-282893">
              <a:buFont typeface="Arial" panose="020B0604020202020204" pitchFamily="34" charset="0"/>
              <a:buChar char="•"/>
            </a:pPr>
            <a:endParaRPr lang="en-US" sz="1485" dirty="0"/>
          </a:p>
          <a:p>
            <a:pPr marL="282893" indent="-282893">
              <a:buFont typeface="Arial" panose="020B0604020202020204" pitchFamily="34" charset="0"/>
              <a:buChar char="•"/>
            </a:pPr>
            <a:endParaRPr lang="en-US" sz="1485" dirty="0"/>
          </a:p>
          <a:p>
            <a:pPr marL="282893" indent="-282893">
              <a:buFont typeface="Arial" panose="020B0604020202020204" pitchFamily="34" charset="0"/>
              <a:buChar char="•"/>
            </a:pPr>
            <a:endParaRPr lang="en-US" sz="1485" dirty="0"/>
          </a:p>
          <a:p>
            <a:pPr marL="282893" indent="-282893">
              <a:buFont typeface="Arial" panose="020B0604020202020204" pitchFamily="34" charset="0"/>
              <a:buChar char="•"/>
            </a:pPr>
            <a:r>
              <a:rPr lang="en-US" sz="1485" dirty="0"/>
              <a:t>Monetary donations</a:t>
            </a:r>
          </a:p>
          <a:p>
            <a:pPr marL="235744" indent="-235744">
              <a:buFont typeface="Arial" panose="020B0604020202020204" pitchFamily="34" charset="0"/>
              <a:buChar char="•"/>
            </a:pPr>
            <a:r>
              <a:rPr lang="en-US" sz="1485" dirty="0"/>
              <a:t>Direct donation (items) via Amazon wish list, or can be dropped off.</a:t>
            </a:r>
          </a:p>
          <a:p>
            <a:pPr marL="235744" indent="-235744">
              <a:buFont typeface="Arial" panose="020B0604020202020204" pitchFamily="34" charset="0"/>
              <a:buChar char="•"/>
            </a:pPr>
            <a:r>
              <a:rPr lang="en-US" sz="1485" dirty="0"/>
              <a:t>Institutional funding</a:t>
            </a:r>
          </a:p>
          <a:p>
            <a:pPr marL="235744" indent="-235744">
              <a:buFont typeface="Arial" panose="020B0604020202020204" pitchFamily="34" charset="0"/>
              <a:buChar char="•"/>
            </a:pPr>
            <a:r>
              <a:rPr lang="en-US" sz="1485" dirty="0"/>
              <a:t>Community grants</a:t>
            </a:r>
          </a:p>
          <a:p>
            <a:pPr marL="235744" indent="-235744">
              <a:buFont typeface="Arial" panose="020B0604020202020204" pitchFamily="34" charset="0"/>
              <a:buChar char="•"/>
            </a:pPr>
            <a:endParaRPr lang="en-US" sz="1485" dirty="0">
              <a:solidFill>
                <a:prstClr val="black">
                  <a:lumMod val="75000"/>
                  <a:lumOff val="25000"/>
                </a:prstClr>
              </a:solidFill>
            </a:endParaRPr>
          </a:p>
          <a:p>
            <a:pPr marL="235744" indent="-235744">
              <a:buFont typeface="Arial" panose="020B0604020202020204" pitchFamily="34" charset="0"/>
              <a:buChar char="•"/>
            </a:pPr>
            <a:endParaRPr lang="en-US" sz="1485" dirty="0"/>
          </a:p>
          <a:p>
            <a:pPr marL="282893" indent="-282893">
              <a:buFont typeface="Arial" panose="020B0604020202020204" pitchFamily="34" charset="0"/>
              <a:buChar char="•"/>
            </a:pPr>
            <a:endParaRPr lang="en-US" sz="1485" dirty="0"/>
          </a:p>
          <a:p>
            <a:pPr marL="282893" indent="-282893">
              <a:buFont typeface="Arial" panose="020B0604020202020204" pitchFamily="34" charset="0"/>
              <a:buChar char="•"/>
            </a:pPr>
            <a:endParaRPr lang="en-US" sz="1485" dirty="0"/>
          </a:p>
          <a:p>
            <a:pPr marL="282893" indent="-282893">
              <a:buFont typeface="Arial" panose="020B0604020202020204" pitchFamily="34" charset="0"/>
              <a:buChar char="•"/>
            </a:pPr>
            <a:endParaRPr lang="en-US" sz="1485" dirty="0"/>
          </a:p>
          <a:p>
            <a:pPr marL="282893" indent="-282893">
              <a:buFont typeface="Arial" panose="020B0604020202020204" pitchFamily="34" charset="0"/>
              <a:buChar char="•"/>
            </a:pPr>
            <a:endParaRPr lang="en-US" sz="1485" dirty="0"/>
          </a:p>
        </p:txBody>
      </p:sp>
      <p:pic>
        <p:nvPicPr>
          <p:cNvPr id="17" name="Picture Placeholder 16" descr="arial view of the shoreline of the ocean and sand">
            <a:extLst>
              <a:ext uri="{FF2B5EF4-FFF2-40B4-BE49-F238E27FC236}">
                <a16:creationId xmlns:a16="http://schemas.microsoft.com/office/drawing/2014/main" id="{3B6B24E4-D6F2-45A2-990E-B855C75B71B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3376557" y="2192770"/>
            <a:ext cx="5225175" cy="3613191"/>
          </a:xfrm>
        </p:spPr>
      </p:pic>
      <p:sp>
        <p:nvSpPr>
          <p:cNvPr id="4" name="Slide Number Placeholder 3">
            <a:extLst>
              <a:ext uri="{FF2B5EF4-FFF2-40B4-BE49-F238E27FC236}">
                <a16:creationId xmlns:a16="http://schemas.microsoft.com/office/drawing/2014/main" id="{48AB8A96-4ECB-445D-90F1-4C7E558D2A8A}"/>
              </a:ext>
            </a:extLst>
          </p:cNvPr>
          <p:cNvSpPr>
            <a:spLocks noGrp="1"/>
          </p:cNvSpPr>
          <p:nvPr>
            <p:ph type="sldNum" sz="quarter" idx="11"/>
          </p:nvPr>
        </p:nvSpPr>
        <p:spPr/>
        <p:txBody>
          <a:bodyPr/>
          <a:lstStyle/>
          <a:p>
            <a:pPr defTabSz="754380"/>
            <a:fld id="{19B51A1E-902D-48AF-9020-955120F399B6}" type="slidenum">
              <a:rPr lang="en-US">
                <a:solidFill>
                  <a:prstClr val="black">
                    <a:lumMod val="75000"/>
                    <a:lumOff val="25000"/>
                  </a:prstClr>
                </a:solidFill>
                <a:latin typeface="Rockwell"/>
              </a:rPr>
              <a:pPr defTabSz="754380"/>
              <a:t>28</a:t>
            </a:fld>
            <a:endParaRPr lang="en-US" dirty="0">
              <a:solidFill>
                <a:prstClr val="black">
                  <a:lumMod val="75000"/>
                  <a:lumOff val="25000"/>
                </a:prstClr>
              </a:solidFill>
              <a:latin typeface="Rockwell"/>
            </a:endParaRPr>
          </a:p>
        </p:txBody>
      </p:sp>
      <p:pic>
        <p:nvPicPr>
          <p:cNvPr id="9" name="Picture 8">
            <a:extLst>
              <a:ext uri="{FF2B5EF4-FFF2-40B4-BE49-F238E27FC236}">
                <a16:creationId xmlns:a16="http://schemas.microsoft.com/office/drawing/2014/main" id="{5C82828B-7437-4D72-92E7-6D879C233252}"/>
              </a:ext>
            </a:extLst>
          </p:cNvPr>
          <p:cNvPicPr>
            <a:picLocks noChangeAspect="1"/>
          </p:cNvPicPr>
          <p:nvPr/>
        </p:nvPicPr>
        <p:blipFill>
          <a:blip r:embed="rId4"/>
          <a:stretch>
            <a:fillRect/>
          </a:stretch>
        </p:blipFill>
        <p:spPr>
          <a:xfrm>
            <a:off x="7816350" y="6042967"/>
            <a:ext cx="1570762" cy="631516"/>
          </a:xfrm>
          <a:prstGeom prst="rect">
            <a:avLst/>
          </a:prstGeom>
        </p:spPr>
      </p:pic>
    </p:spTree>
    <p:extLst>
      <p:ext uri="{BB962C8B-B14F-4D97-AF65-F5344CB8AC3E}">
        <p14:creationId xmlns:p14="http://schemas.microsoft.com/office/powerpoint/2010/main" val="3797378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descr="Left panel image">
            <a:extLst>
              <a:ext uri="{FF2B5EF4-FFF2-40B4-BE49-F238E27FC236}">
                <a16:creationId xmlns:a16="http://schemas.microsoft.com/office/drawing/2014/main" id="{ED8B39DD-303E-47F7-92C7-94E7D5FCB9F5}"/>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71540" y="1128814"/>
            <a:ext cx="4957660" cy="5514772"/>
          </a:xfrm>
        </p:spPr>
      </p:pic>
      <p:sp>
        <p:nvSpPr>
          <p:cNvPr id="6" name="Title 5">
            <a:extLst>
              <a:ext uri="{FF2B5EF4-FFF2-40B4-BE49-F238E27FC236}">
                <a16:creationId xmlns:a16="http://schemas.microsoft.com/office/drawing/2014/main" id="{2E3EA56B-BEB0-4656-A20B-D15F03B7ACA1}"/>
              </a:ext>
            </a:extLst>
          </p:cNvPr>
          <p:cNvSpPr>
            <a:spLocks noGrp="1"/>
          </p:cNvSpPr>
          <p:nvPr>
            <p:ph type="ctrTitle"/>
          </p:nvPr>
        </p:nvSpPr>
        <p:spPr>
          <a:xfrm>
            <a:off x="5029199" y="1128814"/>
            <a:ext cx="4957662" cy="2998368"/>
          </a:xfrm>
        </p:spPr>
        <p:txBody>
          <a:bodyPr/>
          <a:lstStyle/>
          <a:p>
            <a:r>
              <a:rPr lang="en-US" dirty="0"/>
              <a:t>Strategic Alliances</a:t>
            </a:r>
          </a:p>
        </p:txBody>
      </p:sp>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5029200" y="4143845"/>
            <a:ext cx="4957660" cy="1427345"/>
          </a:xfrm>
        </p:spPr>
        <p:txBody>
          <a:bodyPr/>
          <a:lstStyle/>
          <a:p>
            <a:pPr marL="282893" indent="-282893">
              <a:buFont typeface="Arial" panose="020B0604020202020204" pitchFamily="34" charset="0"/>
              <a:buChar char="•"/>
            </a:pPr>
            <a:r>
              <a:rPr lang="en-US" dirty="0"/>
              <a:t>Businesses</a:t>
            </a:r>
          </a:p>
          <a:p>
            <a:pPr marL="282893" indent="-282893">
              <a:buFont typeface="Arial" panose="020B0604020202020204" pitchFamily="34" charset="0"/>
              <a:buChar char="•"/>
            </a:pPr>
            <a:r>
              <a:rPr lang="en-US" dirty="0"/>
              <a:t>Military bases</a:t>
            </a:r>
          </a:p>
          <a:p>
            <a:pPr marL="282893" indent="-282893">
              <a:buFont typeface="Arial" panose="020B0604020202020204" pitchFamily="34" charset="0"/>
              <a:buChar char="•"/>
            </a:pPr>
            <a:r>
              <a:rPr lang="en-US" dirty="0"/>
              <a:t>Chamber of commerce</a:t>
            </a:r>
          </a:p>
          <a:p>
            <a:pPr marL="282893" indent="-282893">
              <a:buFont typeface="Arial" panose="020B0604020202020204" pitchFamily="34" charset="0"/>
              <a:buChar char="•"/>
            </a:pPr>
            <a:r>
              <a:rPr lang="en-US" dirty="0"/>
              <a:t>Student groups</a:t>
            </a:r>
          </a:p>
          <a:p>
            <a:pPr marL="282893" indent="-282893">
              <a:buFont typeface="Arial" panose="020B0604020202020204" pitchFamily="34" charset="0"/>
              <a:buChar char="•"/>
            </a:pPr>
            <a:r>
              <a:rPr lang="en-US" dirty="0"/>
              <a:t>Departments</a:t>
            </a:r>
          </a:p>
        </p:txBody>
      </p:sp>
      <p:sp>
        <p:nvSpPr>
          <p:cNvPr id="5" name="Slide Number Placeholder 4">
            <a:extLst>
              <a:ext uri="{FF2B5EF4-FFF2-40B4-BE49-F238E27FC236}">
                <a16:creationId xmlns:a16="http://schemas.microsoft.com/office/drawing/2014/main" id="{3DFB2076-ED27-384F-AA60-C162A455D1CB}"/>
              </a:ext>
            </a:extLst>
          </p:cNvPr>
          <p:cNvSpPr>
            <a:spLocks noGrp="1"/>
          </p:cNvSpPr>
          <p:nvPr>
            <p:ph type="sldNum" sz="quarter" idx="14"/>
          </p:nvPr>
        </p:nvSpPr>
        <p:spPr/>
        <p:txBody>
          <a:bodyPr/>
          <a:lstStyle/>
          <a:p>
            <a:pPr defTabSz="754380"/>
            <a:fld id="{19B51A1E-902D-48AF-9020-955120F399B6}" type="slidenum">
              <a:rPr lang="en-US">
                <a:solidFill>
                  <a:prstClr val="black"/>
                </a:solidFill>
                <a:latin typeface="Rockwell"/>
              </a:rPr>
              <a:pPr defTabSz="754380"/>
              <a:t>29</a:t>
            </a:fld>
            <a:endParaRPr lang="en-US" dirty="0">
              <a:solidFill>
                <a:prstClr val="black"/>
              </a:solidFill>
              <a:latin typeface="Rockwell"/>
            </a:endParaRPr>
          </a:p>
        </p:txBody>
      </p:sp>
      <p:grpSp>
        <p:nvGrpSpPr>
          <p:cNvPr id="60" name="Group 59">
            <a:extLst>
              <a:ext uri="{FF2B5EF4-FFF2-40B4-BE49-F238E27FC236}">
                <a16:creationId xmlns:a16="http://schemas.microsoft.com/office/drawing/2014/main" id="{502D7333-D43E-4F9D-B14F-59FA693F743A}"/>
              </a:ext>
              <a:ext uri="{C183D7F6-B498-43B3-948B-1728B52AA6E4}">
                <adec:decorative xmlns:adec="http://schemas.microsoft.com/office/drawing/2017/decorative" val="1"/>
              </a:ext>
            </a:extLst>
          </p:cNvPr>
          <p:cNvGrpSpPr/>
          <p:nvPr/>
        </p:nvGrpSpPr>
        <p:grpSpPr>
          <a:xfrm>
            <a:off x="6767660" y="1057186"/>
            <a:ext cx="2541974" cy="2484452"/>
            <a:chOff x="8203224" y="-109"/>
            <a:chExt cx="3081180" cy="3011457"/>
          </a:xfrm>
        </p:grpSpPr>
        <p:sp>
          <p:nvSpPr>
            <p:cNvPr id="50" name="Freeform: Shape 13">
              <a:extLst>
                <a:ext uri="{FF2B5EF4-FFF2-40B4-BE49-F238E27FC236}">
                  <a16:creationId xmlns:a16="http://schemas.microsoft.com/office/drawing/2014/main"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51" name="Freeform: Shape 50">
              <a:extLst>
                <a:ext uri="{FF2B5EF4-FFF2-40B4-BE49-F238E27FC236}">
                  <a16:creationId xmlns:a16="http://schemas.microsoft.com/office/drawing/2014/main"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52" name="Freeform: Shape 17">
              <a:extLst>
                <a:ext uri="{FF2B5EF4-FFF2-40B4-BE49-F238E27FC236}">
                  <a16:creationId xmlns:a16="http://schemas.microsoft.com/office/drawing/2014/main"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53" name="Freeform: Shape 19">
              <a:extLst>
                <a:ext uri="{FF2B5EF4-FFF2-40B4-BE49-F238E27FC236}">
                  <a16:creationId xmlns:a16="http://schemas.microsoft.com/office/drawing/2014/main"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54" name="Freeform: Shape 23">
              <a:extLst>
                <a:ext uri="{FF2B5EF4-FFF2-40B4-BE49-F238E27FC236}">
                  <a16:creationId xmlns:a16="http://schemas.microsoft.com/office/drawing/2014/main"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sp>
          <p:nvSpPr>
            <p:cNvPr id="55" name="Freeform: Shape 54">
              <a:extLst>
                <a:ext uri="{FF2B5EF4-FFF2-40B4-BE49-F238E27FC236}">
                  <a16:creationId xmlns:a16="http://schemas.microsoft.com/office/drawing/2014/main"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dirty="0">
                <a:solidFill>
                  <a:prstClr val="white"/>
                </a:solidFill>
                <a:latin typeface="Calibri Light"/>
              </a:endParaRPr>
            </a:p>
          </p:txBody>
        </p:sp>
      </p:grpSp>
      <p:pic>
        <p:nvPicPr>
          <p:cNvPr id="2" name="Picture 1">
            <a:extLst>
              <a:ext uri="{FF2B5EF4-FFF2-40B4-BE49-F238E27FC236}">
                <a16:creationId xmlns:a16="http://schemas.microsoft.com/office/drawing/2014/main" id="{E95A148E-3AD3-4F19-857A-4751F1FFE6B8}"/>
              </a:ext>
            </a:extLst>
          </p:cNvPr>
          <p:cNvPicPr>
            <a:picLocks noChangeAspect="1"/>
          </p:cNvPicPr>
          <p:nvPr/>
        </p:nvPicPr>
        <p:blipFill>
          <a:blip r:embed="rId4"/>
          <a:stretch>
            <a:fillRect/>
          </a:stretch>
        </p:blipFill>
        <p:spPr>
          <a:xfrm>
            <a:off x="7759392" y="5884769"/>
            <a:ext cx="1571868" cy="830356"/>
          </a:xfrm>
          <a:prstGeom prst="rect">
            <a:avLst/>
          </a:prstGeom>
        </p:spPr>
      </p:pic>
    </p:spTree>
    <p:extLst>
      <p:ext uri="{BB962C8B-B14F-4D97-AF65-F5344CB8AC3E}">
        <p14:creationId xmlns:p14="http://schemas.microsoft.com/office/powerpoint/2010/main" val="203726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6FB1-B03E-4397-B42A-7FA6C358AC6D}"/>
              </a:ext>
            </a:extLst>
          </p:cNvPr>
          <p:cNvSpPr>
            <a:spLocks noGrp="1"/>
          </p:cNvSpPr>
          <p:nvPr>
            <p:ph type="title"/>
          </p:nvPr>
        </p:nvSpPr>
        <p:spPr/>
        <p:txBody>
          <a:bodyPr>
            <a:normAutofit/>
          </a:bodyPr>
          <a:lstStyle/>
          <a:p>
            <a:pPr algn="ctr"/>
            <a:r>
              <a:rPr lang="en-US" sz="4455" b="1" dirty="0">
                <a:latin typeface="Ink Free" panose="03080402000500000000" pitchFamily="66" charset="0"/>
              </a:rPr>
              <a:t>School’s out for summer</a:t>
            </a:r>
          </a:p>
        </p:txBody>
      </p:sp>
      <p:pic>
        <p:nvPicPr>
          <p:cNvPr id="12" name="Picture 11">
            <a:extLst>
              <a:ext uri="{FF2B5EF4-FFF2-40B4-BE49-F238E27FC236}">
                <a16:creationId xmlns:a16="http://schemas.microsoft.com/office/drawing/2014/main" id="{DC9BE763-A4FC-4287-9E67-7ACBD979A03F}"/>
              </a:ext>
            </a:extLst>
          </p:cNvPr>
          <p:cNvPicPr>
            <a:picLocks noChangeAspect="1"/>
          </p:cNvPicPr>
          <p:nvPr/>
        </p:nvPicPr>
        <p:blipFill>
          <a:blip r:embed="rId2"/>
          <a:stretch>
            <a:fillRect/>
          </a:stretch>
        </p:blipFill>
        <p:spPr>
          <a:xfrm>
            <a:off x="1868973" y="2425627"/>
            <a:ext cx="6320455" cy="2921146"/>
          </a:xfrm>
          <a:prstGeom prst="rect">
            <a:avLst/>
          </a:prstGeom>
        </p:spPr>
      </p:pic>
      <p:sp>
        <p:nvSpPr>
          <p:cNvPr id="3" name="Rectangle 2">
            <a:extLst>
              <a:ext uri="{FF2B5EF4-FFF2-40B4-BE49-F238E27FC236}">
                <a16:creationId xmlns:a16="http://schemas.microsoft.com/office/drawing/2014/main" id="{53DF256D-DDA4-4998-80E1-F1BAB04AC880}"/>
              </a:ext>
            </a:extLst>
          </p:cNvPr>
          <p:cNvSpPr/>
          <p:nvPr/>
        </p:nvSpPr>
        <p:spPr>
          <a:xfrm>
            <a:off x="2644304" y="5489783"/>
            <a:ext cx="5029200" cy="646331"/>
          </a:xfrm>
          <a:prstGeom prst="rect">
            <a:avLst/>
          </a:prstGeom>
        </p:spPr>
        <p:txBody>
          <a:bodyPr>
            <a:spAutoFit/>
          </a:bodyPr>
          <a:lstStyle/>
          <a:p>
            <a:r>
              <a:rPr lang="en-US" sz="1200" u="sng" dirty="0">
                <a:solidFill>
                  <a:srgbClr val="0563C1"/>
                </a:solidFill>
                <a:latin typeface="Mongolian Baiti" panose="03000500000000000000" pitchFamily="66" charset="0"/>
                <a:ea typeface="Calibri" panose="020F0502020204030204" pitchFamily="34" charset="0"/>
                <a:hlinkClick r:id="rId3"/>
              </a:rPr>
              <a:t>https://park.zoom.us/rec/share/ZyJgNQf1z7BPE6aFHPHBH0cfu01Vq2KiOXCUkB7LXvINXrlVHOBtxZc8AYAJD9SX.qIF7MhZ_9m9O9AHi?startTime=1646065227000</a:t>
            </a:r>
            <a:endParaRPr lang="en-US" sz="1200" dirty="0"/>
          </a:p>
        </p:txBody>
      </p:sp>
    </p:spTree>
    <p:extLst>
      <p:ext uri="{BB962C8B-B14F-4D97-AF65-F5344CB8AC3E}">
        <p14:creationId xmlns:p14="http://schemas.microsoft.com/office/powerpoint/2010/main" val="2743175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Placeholder 18" descr="arial view of ocean and land near the ocean">
            <a:extLst>
              <a:ext uri="{FF2B5EF4-FFF2-40B4-BE49-F238E27FC236}">
                <a16:creationId xmlns:a16="http://schemas.microsoft.com/office/drawing/2014/main" id="{7DD607C7-7CF7-4A0F-BFF7-6F3C46205E6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1" r="11"/>
          <a:stretch>
            <a:fillRect/>
          </a:stretch>
        </p:blipFill>
        <p:spPr/>
      </p:pic>
      <p:sp>
        <p:nvSpPr>
          <p:cNvPr id="3" name="Title 2">
            <a:extLst>
              <a:ext uri="{FF2B5EF4-FFF2-40B4-BE49-F238E27FC236}">
                <a16:creationId xmlns:a16="http://schemas.microsoft.com/office/drawing/2014/main" id="{EBDC24D3-EEF0-4B69-A174-E4DFF7884894}"/>
              </a:ext>
            </a:extLst>
          </p:cNvPr>
          <p:cNvSpPr>
            <a:spLocks noGrp="1"/>
          </p:cNvSpPr>
          <p:nvPr>
            <p:ph type="ctrTitle"/>
          </p:nvPr>
        </p:nvSpPr>
        <p:spPr/>
        <p:txBody>
          <a:bodyPr/>
          <a:lstStyle/>
          <a:p>
            <a:r>
              <a:rPr lang="en-US" dirty="0"/>
              <a:t>Thank You</a:t>
            </a:r>
          </a:p>
        </p:txBody>
      </p:sp>
      <p:cxnSp>
        <p:nvCxnSpPr>
          <p:cNvPr id="5" name="Straight Connector 4" descr="Divider line">
            <a:extLst>
              <a:ext uri="{FF2B5EF4-FFF2-40B4-BE49-F238E27FC236}">
                <a16:creationId xmlns:a16="http://schemas.microsoft.com/office/drawing/2014/main" id="{FE07C9EC-5158-440C-995A-EAC50D3E05DA}"/>
              </a:ext>
              <a:ext uri="{C183D7F6-B498-43B3-948B-1728B52AA6E4}">
                <adec:decorative xmlns:adec="http://schemas.microsoft.com/office/drawing/2017/decorative" val="1"/>
              </a:ext>
            </a:extLst>
          </p:cNvPr>
          <p:cNvCxnSpPr>
            <a:cxnSpLocks/>
          </p:cNvCxnSpPr>
          <p:nvPr/>
        </p:nvCxnSpPr>
        <p:spPr>
          <a:xfrm>
            <a:off x="6416118" y="3047280"/>
            <a:ext cx="0" cy="907657"/>
          </a:xfrm>
          <a:prstGeom prst="line">
            <a:avLst/>
          </a:prstGeom>
        </p:spPr>
        <p:style>
          <a:lnRef idx="1">
            <a:schemeClr val="accent1"/>
          </a:lnRef>
          <a:fillRef idx="0">
            <a:schemeClr val="accent1"/>
          </a:fillRef>
          <a:effectRef idx="0">
            <a:schemeClr val="accent1"/>
          </a:effectRef>
          <a:fontRef idx="minor">
            <a:schemeClr val="tx1"/>
          </a:fontRef>
        </p:style>
      </p:cxnSp>
      <p:sp>
        <p:nvSpPr>
          <p:cNvPr id="7" name="Subtitle 6">
            <a:extLst>
              <a:ext uri="{FF2B5EF4-FFF2-40B4-BE49-F238E27FC236}">
                <a16:creationId xmlns:a16="http://schemas.microsoft.com/office/drawing/2014/main" id="{ACCCCDAD-0E0B-437F-8CAA-0536470B2E2F}"/>
              </a:ext>
            </a:extLst>
          </p:cNvPr>
          <p:cNvSpPr>
            <a:spLocks noGrp="1"/>
          </p:cNvSpPr>
          <p:nvPr>
            <p:ph type="subTitle" idx="1"/>
          </p:nvPr>
        </p:nvSpPr>
        <p:spPr/>
        <p:txBody>
          <a:bodyPr/>
          <a:lstStyle/>
          <a:p>
            <a:r>
              <a:rPr lang="en-US" dirty="0"/>
              <a:t>Melissa Johnson &amp; Rita Wilson</a:t>
            </a:r>
          </a:p>
        </p:txBody>
      </p:sp>
      <p:pic>
        <p:nvPicPr>
          <p:cNvPr id="13" name="Graphic 12" descr="Person icon">
            <a:extLst>
              <a:ext uri="{FF2B5EF4-FFF2-40B4-BE49-F238E27FC236}">
                <a16:creationId xmlns:a16="http://schemas.microsoft.com/office/drawing/2014/main" id="{708AF784-88DE-4E89-A28B-BECD54FC11C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09815" y="4263795"/>
            <a:ext cx="135682" cy="135682"/>
          </a:xfrm>
          <a:prstGeom prst="rect">
            <a:avLst/>
          </a:prstGeom>
        </p:spPr>
      </p:pic>
      <p:sp>
        <p:nvSpPr>
          <p:cNvPr id="9" name="Text Placeholder 8">
            <a:extLst>
              <a:ext uri="{FF2B5EF4-FFF2-40B4-BE49-F238E27FC236}">
                <a16:creationId xmlns:a16="http://schemas.microsoft.com/office/drawing/2014/main" id="{650F9D0C-7F14-4B83-A0A3-5710128C815A}"/>
              </a:ext>
            </a:extLst>
          </p:cNvPr>
          <p:cNvSpPr>
            <a:spLocks noGrp="1"/>
          </p:cNvSpPr>
          <p:nvPr>
            <p:ph type="body" sz="quarter" idx="13"/>
          </p:nvPr>
        </p:nvSpPr>
        <p:spPr/>
        <p:txBody>
          <a:bodyPr/>
          <a:lstStyle/>
          <a:p>
            <a:r>
              <a:rPr lang="en-US" dirty="0"/>
              <a:t>816-584-6298 &amp; 816-584-6272</a:t>
            </a:r>
          </a:p>
        </p:txBody>
      </p:sp>
      <p:pic>
        <p:nvPicPr>
          <p:cNvPr id="15" name="Graphic 14" descr="Phone icon">
            <a:extLst>
              <a:ext uri="{FF2B5EF4-FFF2-40B4-BE49-F238E27FC236}">
                <a16:creationId xmlns:a16="http://schemas.microsoft.com/office/drawing/2014/main" id="{E276E47B-4C08-4FEC-AAE8-3DCCBA7EE72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09815" y="4519616"/>
            <a:ext cx="135682" cy="135682"/>
          </a:xfrm>
          <a:prstGeom prst="rect">
            <a:avLst/>
          </a:prstGeom>
        </p:spPr>
      </p:pic>
      <p:sp>
        <p:nvSpPr>
          <p:cNvPr id="10" name="Text Placeholder 9">
            <a:extLst>
              <a:ext uri="{FF2B5EF4-FFF2-40B4-BE49-F238E27FC236}">
                <a16:creationId xmlns:a16="http://schemas.microsoft.com/office/drawing/2014/main" id="{2EF9E03C-A81E-4083-9F20-EF8FFAF5914D}"/>
              </a:ext>
            </a:extLst>
          </p:cNvPr>
          <p:cNvSpPr>
            <a:spLocks noGrp="1"/>
          </p:cNvSpPr>
          <p:nvPr>
            <p:ph type="body" sz="quarter" idx="14"/>
          </p:nvPr>
        </p:nvSpPr>
        <p:spPr/>
        <p:txBody>
          <a:bodyPr/>
          <a:lstStyle/>
          <a:p>
            <a:r>
              <a:rPr lang="en-US" dirty="0">
                <a:hlinkClick r:id="rId8"/>
              </a:rPr>
              <a:t>Melissa.Johnson@Park.edu</a:t>
            </a:r>
            <a:r>
              <a:rPr lang="en-US" dirty="0"/>
              <a:t>  </a:t>
            </a:r>
            <a:r>
              <a:rPr lang="en-US" dirty="0">
                <a:hlinkClick r:id="rId9"/>
              </a:rPr>
              <a:t>Rita.Wilson@Park.edu</a:t>
            </a:r>
            <a:r>
              <a:rPr lang="en-US" dirty="0"/>
              <a:t> </a:t>
            </a:r>
          </a:p>
        </p:txBody>
      </p:sp>
      <p:pic>
        <p:nvPicPr>
          <p:cNvPr id="14" name="Graphic 13" descr="Email icon">
            <a:extLst>
              <a:ext uri="{FF2B5EF4-FFF2-40B4-BE49-F238E27FC236}">
                <a16:creationId xmlns:a16="http://schemas.microsoft.com/office/drawing/2014/main" id="{4F2D4997-93AD-4A62-8488-4572923DB81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09815" y="4795321"/>
            <a:ext cx="135682" cy="135682"/>
          </a:xfrm>
          <a:prstGeom prst="rect">
            <a:avLst/>
          </a:prstGeom>
        </p:spPr>
      </p:pic>
      <p:sp>
        <p:nvSpPr>
          <p:cNvPr id="26" name="Text Placeholder 25">
            <a:extLst>
              <a:ext uri="{FF2B5EF4-FFF2-40B4-BE49-F238E27FC236}">
                <a16:creationId xmlns:a16="http://schemas.microsoft.com/office/drawing/2014/main" id="{88557579-7DEF-FF4C-AD37-0E81A6BB3B75}"/>
              </a:ext>
            </a:extLst>
          </p:cNvPr>
          <p:cNvSpPr>
            <a:spLocks noGrp="1"/>
          </p:cNvSpPr>
          <p:nvPr>
            <p:ph type="body" sz="quarter" idx="16"/>
          </p:nvPr>
        </p:nvSpPr>
        <p:spPr/>
        <p:txBody>
          <a:bodyPr/>
          <a:lstStyle/>
          <a:p>
            <a:r>
              <a:rPr lang="en-US" dirty="0">
                <a:hlinkClick r:id="rId12"/>
              </a:rPr>
              <a:t>www.Park.edu</a:t>
            </a:r>
            <a:r>
              <a:rPr lang="en-US" dirty="0"/>
              <a:t> </a:t>
            </a:r>
          </a:p>
        </p:txBody>
      </p:sp>
      <p:pic>
        <p:nvPicPr>
          <p:cNvPr id="30" name="Graphic 29" descr="World web icon">
            <a:extLst>
              <a:ext uri="{FF2B5EF4-FFF2-40B4-BE49-F238E27FC236}">
                <a16:creationId xmlns:a16="http://schemas.microsoft.com/office/drawing/2014/main" id="{07973E30-0C12-8442-90B5-47D1C45545A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05174" y="5053256"/>
            <a:ext cx="140323" cy="140323"/>
          </a:xfrm>
          <a:prstGeom prst="rect">
            <a:avLst/>
          </a:prstGeom>
        </p:spPr>
      </p:pic>
      <p:pic>
        <p:nvPicPr>
          <p:cNvPr id="8" name="Picture Placeholder 7">
            <a:extLst>
              <a:ext uri="{FF2B5EF4-FFF2-40B4-BE49-F238E27FC236}">
                <a16:creationId xmlns:a16="http://schemas.microsoft.com/office/drawing/2014/main" id="{D9A16828-6AA4-4791-A3DB-CD916B5CF6EB}"/>
              </a:ext>
            </a:extLst>
          </p:cNvPr>
          <p:cNvPicPr>
            <a:picLocks noGrp="1" noChangeAspect="1"/>
          </p:cNvPicPr>
          <p:nvPr>
            <p:ph type="pic" sz="quarter" idx="15"/>
          </p:nvPr>
        </p:nvPicPr>
        <p:blipFill>
          <a:blip r:embed="rId15"/>
          <a:srcRect t="378" b="378"/>
          <a:stretch>
            <a:fillRect/>
          </a:stretch>
        </p:blipFill>
        <p:spPr>
          <a:xfrm>
            <a:off x="6515460" y="3138227"/>
            <a:ext cx="1385548" cy="725763"/>
          </a:xfrm>
        </p:spPr>
      </p:pic>
    </p:spTree>
    <p:extLst>
      <p:ext uri="{BB962C8B-B14F-4D97-AF65-F5344CB8AC3E}">
        <p14:creationId xmlns:p14="http://schemas.microsoft.com/office/powerpoint/2010/main" val="2201429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0" y="3140016"/>
            <a:ext cx="6700603" cy="1056434"/>
          </a:xfrm>
        </p:spPr>
        <p:txBody>
          <a:bodyPr>
            <a:normAutofit/>
          </a:bodyPr>
          <a:lstStyle/>
          <a:p>
            <a:r>
              <a:rPr lang="en-US" dirty="0">
                <a:solidFill>
                  <a:srgbClr val="9A0403"/>
                </a:solidFill>
                <a:latin typeface="Knockout 50 Welterweight" charset="0"/>
                <a:ea typeface="Knockout 50 Welterweight" charset="0"/>
                <a:cs typeface="Knockout 50 Welterweight" charset="0"/>
              </a:rPr>
              <a:t>Q&amp;A Session</a:t>
            </a:r>
          </a:p>
        </p:txBody>
      </p:sp>
    </p:spTree>
    <p:extLst>
      <p:ext uri="{BB962C8B-B14F-4D97-AF65-F5344CB8AC3E}">
        <p14:creationId xmlns:p14="http://schemas.microsoft.com/office/powerpoint/2010/main" val="1834511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0" y="3140016"/>
            <a:ext cx="6700603" cy="1056434"/>
          </a:xfrm>
        </p:spPr>
        <p:txBody>
          <a:bodyPr>
            <a:normAutofit/>
          </a:bodyPr>
          <a:lstStyle/>
          <a:p>
            <a:r>
              <a:rPr lang="en-US" dirty="0">
                <a:solidFill>
                  <a:srgbClr val="9A0403"/>
                </a:solidFill>
                <a:latin typeface="Knockout 50 Welterweight" charset="0"/>
                <a:ea typeface="Knockout 50 Welterweight" charset="0"/>
                <a:cs typeface="Knockout 50 Welterweight" charset="0"/>
              </a:rPr>
              <a:t>Fan Favorite Poll</a:t>
            </a:r>
          </a:p>
        </p:txBody>
      </p:sp>
      <p:sp>
        <p:nvSpPr>
          <p:cNvPr id="5" name="Subtitle 2">
            <a:extLst>
              <a:ext uri="{FF2B5EF4-FFF2-40B4-BE49-F238E27FC236}">
                <a16:creationId xmlns:a16="http://schemas.microsoft.com/office/drawing/2014/main" id="{84DE6394-BDAE-4E32-A772-4DDD2C42C1BE}"/>
              </a:ext>
            </a:extLst>
          </p:cNvPr>
          <p:cNvSpPr>
            <a:spLocks noGrp="1"/>
          </p:cNvSpPr>
          <p:nvPr>
            <p:ph type="subTitle" idx="1"/>
          </p:nvPr>
        </p:nvSpPr>
        <p:spPr>
          <a:xfrm>
            <a:off x="97435" y="4196450"/>
            <a:ext cx="6505731" cy="1153633"/>
          </a:xfrm>
        </p:spPr>
        <p:txBody>
          <a:bodyPr>
            <a:normAutofit/>
          </a:bodyPr>
          <a:lstStyle/>
          <a:p>
            <a:r>
              <a:rPr lang="en-US" dirty="0">
                <a:solidFill>
                  <a:srgbClr val="FFC000"/>
                </a:solidFill>
                <a:latin typeface="Eames Century Modern" charset="0"/>
                <a:ea typeface="Eames Century Modern" charset="0"/>
                <a:cs typeface="Eames Century Modern" charset="0"/>
              </a:rPr>
              <a:t>Poll will be sent out on Microsoft Teams either this afternoon or tomorrow</a:t>
            </a:r>
          </a:p>
        </p:txBody>
      </p:sp>
    </p:spTree>
    <p:extLst>
      <p:ext uri="{BB962C8B-B14F-4D97-AF65-F5344CB8AC3E}">
        <p14:creationId xmlns:p14="http://schemas.microsoft.com/office/powerpoint/2010/main" val="3395466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0" y="2606853"/>
            <a:ext cx="6634716" cy="781493"/>
          </a:xfrm>
        </p:spPr>
        <p:txBody>
          <a:bodyPr>
            <a:normAutofit/>
          </a:bodyPr>
          <a:lstStyle/>
          <a:p>
            <a:r>
              <a:rPr lang="en-US" sz="4400" dirty="0">
                <a:solidFill>
                  <a:srgbClr val="9A0403"/>
                </a:solidFill>
                <a:latin typeface="Knockout 50 Welterweight" charset="0"/>
                <a:ea typeface="Knockout 50 Welterweight" charset="0"/>
                <a:cs typeface="Knockout 50 Welterweight" charset="0"/>
              </a:rPr>
              <a:t>Thank you for watching!</a:t>
            </a:r>
            <a:endParaRPr lang="en-US" dirty="0">
              <a:solidFill>
                <a:srgbClr val="9A0403"/>
              </a:solidFill>
              <a:latin typeface="Knockout 50 Welterweight" charset="0"/>
              <a:ea typeface="Knockout 50 Welterweight" charset="0"/>
              <a:cs typeface="Knockout 50 Welterweight" charset="0"/>
            </a:endParaRPr>
          </a:p>
        </p:txBody>
      </p:sp>
      <p:sp>
        <p:nvSpPr>
          <p:cNvPr id="3" name="Subtitle 2"/>
          <p:cNvSpPr>
            <a:spLocks noGrp="1"/>
          </p:cNvSpPr>
          <p:nvPr>
            <p:ph type="subTitle" idx="1"/>
          </p:nvPr>
        </p:nvSpPr>
        <p:spPr>
          <a:xfrm>
            <a:off x="64492" y="3624590"/>
            <a:ext cx="6505731" cy="1153633"/>
          </a:xfrm>
        </p:spPr>
        <p:txBody>
          <a:bodyPr>
            <a:normAutofit lnSpcReduction="10000"/>
          </a:bodyPr>
          <a:lstStyle/>
          <a:p>
            <a:r>
              <a:rPr lang="en-US" dirty="0">
                <a:solidFill>
                  <a:srgbClr val="FFC000"/>
                </a:solidFill>
                <a:latin typeface="Eames Century Modern" charset="0"/>
                <a:ea typeface="Eames Century Modern" charset="0"/>
                <a:cs typeface="Eames Century Modern" charset="0"/>
              </a:rPr>
              <a:t>Thank you to our Presenters: Katie Werth, Wade Tripp, Haley Weatherford, and Rita Wilson and Melissa Johnson</a:t>
            </a:r>
          </a:p>
        </p:txBody>
      </p:sp>
      <p:sp>
        <p:nvSpPr>
          <p:cNvPr id="5" name="Rectangle 4">
            <a:extLst>
              <a:ext uri="{FF2B5EF4-FFF2-40B4-BE49-F238E27FC236}">
                <a16:creationId xmlns:a16="http://schemas.microsoft.com/office/drawing/2014/main" id="{8832A976-713A-469F-89FF-A49D2B18E838}"/>
              </a:ext>
            </a:extLst>
          </p:cNvPr>
          <p:cNvSpPr/>
          <p:nvPr/>
        </p:nvSpPr>
        <p:spPr>
          <a:xfrm>
            <a:off x="370332" y="5014467"/>
            <a:ext cx="5894049" cy="523220"/>
          </a:xfrm>
          <a:prstGeom prst="rect">
            <a:avLst/>
          </a:prstGeom>
        </p:spPr>
        <p:txBody>
          <a:bodyPr wrap="none">
            <a:spAutoFit/>
          </a:bodyPr>
          <a:lstStyle/>
          <a:p>
            <a:r>
              <a:rPr lang="en-US" sz="2800" b="1" u="sng" dirty="0">
                <a:solidFill>
                  <a:srgbClr val="9A0403"/>
                </a:solidFill>
                <a:latin typeface="Knockout 50 Welterweight" charset="0"/>
                <a:ea typeface="Knockout 50 Welterweight" charset="0"/>
                <a:cs typeface="Knockout 50 Welterweight" charset="0"/>
              </a:rPr>
              <a:t>Winners will be announced in 2 weeks</a:t>
            </a:r>
            <a:endParaRPr lang="en-US" sz="2800" b="1" u="sng" dirty="0"/>
          </a:p>
        </p:txBody>
      </p:sp>
    </p:spTree>
    <p:extLst>
      <p:ext uri="{BB962C8B-B14F-4D97-AF65-F5344CB8AC3E}">
        <p14:creationId xmlns:p14="http://schemas.microsoft.com/office/powerpoint/2010/main" val="52533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A598-089A-4AAB-AF80-E58C65D824AC}"/>
              </a:ext>
            </a:extLst>
          </p:cNvPr>
          <p:cNvSpPr>
            <a:spLocks noGrp="1"/>
          </p:cNvSpPr>
          <p:nvPr>
            <p:ph type="title"/>
          </p:nvPr>
        </p:nvSpPr>
        <p:spPr>
          <a:xfrm>
            <a:off x="1197553" y="2133914"/>
            <a:ext cx="6264811" cy="427110"/>
          </a:xfrm>
        </p:spPr>
        <p:txBody>
          <a:bodyPr>
            <a:normAutofit fontScale="90000"/>
          </a:bodyPr>
          <a:lstStyle/>
          <a:p>
            <a:r>
              <a:rPr lang="en-US" sz="2970" dirty="0"/>
              <a:t>School’s out... NOW WHAT</a:t>
            </a:r>
            <a:br>
              <a:rPr lang="en-US" dirty="0"/>
            </a:br>
            <a:endParaRPr lang="en-US" sz="2970" dirty="0"/>
          </a:p>
        </p:txBody>
      </p:sp>
      <p:sp>
        <p:nvSpPr>
          <p:cNvPr id="3" name="Content Placeholder 2">
            <a:extLst>
              <a:ext uri="{FF2B5EF4-FFF2-40B4-BE49-F238E27FC236}">
                <a16:creationId xmlns:a16="http://schemas.microsoft.com/office/drawing/2014/main" id="{84CD1AEA-F497-4494-AC11-177906B78F3E}"/>
              </a:ext>
            </a:extLst>
          </p:cNvPr>
          <p:cNvSpPr>
            <a:spLocks noGrp="1"/>
          </p:cNvSpPr>
          <p:nvPr>
            <p:ph idx="1"/>
          </p:nvPr>
        </p:nvSpPr>
        <p:spPr>
          <a:xfrm>
            <a:off x="1197553" y="2720254"/>
            <a:ext cx="8170794" cy="2846756"/>
          </a:xfrm>
        </p:spPr>
        <p:txBody>
          <a:bodyPr/>
          <a:lstStyle/>
          <a:p>
            <a:r>
              <a:rPr lang="en-US" dirty="0"/>
              <a:t>Would a </a:t>
            </a:r>
            <a:r>
              <a:rPr lang="en-US" u="sng" dirty="0"/>
              <a:t>more flexible schedule </a:t>
            </a:r>
            <a:r>
              <a:rPr lang="en-US" dirty="0"/>
              <a:t>during the summer months support your work life balance?</a:t>
            </a:r>
          </a:p>
          <a:p>
            <a:r>
              <a:rPr lang="en-US" dirty="0"/>
              <a:t>Would you like to ease the </a:t>
            </a:r>
            <a:r>
              <a:rPr lang="en-US" u="sng" dirty="0"/>
              <a:t>worries of finding child care </a:t>
            </a:r>
            <a:r>
              <a:rPr lang="en-US" dirty="0"/>
              <a:t>and possibly </a:t>
            </a:r>
            <a:r>
              <a:rPr lang="en-US" u="sng" dirty="0"/>
              <a:t>save money</a:t>
            </a:r>
            <a:r>
              <a:rPr lang="en-US" dirty="0"/>
              <a:t> in the process?</a:t>
            </a:r>
          </a:p>
          <a:p>
            <a:r>
              <a:rPr lang="en-US" dirty="0"/>
              <a:t>Would you like to </a:t>
            </a:r>
            <a:r>
              <a:rPr lang="en-US" u="sng" dirty="0"/>
              <a:t>work from the comfort of your own home </a:t>
            </a:r>
            <a:r>
              <a:rPr lang="en-US" dirty="0"/>
              <a:t>in an office with a window? </a:t>
            </a:r>
          </a:p>
          <a:p>
            <a:r>
              <a:rPr lang="en-US" dirty="0"/>
              <a:t>If you’ve answered </a:t>
            </a:r>
            <a:r>
              <a:rPr lang="en-US" u="sng" dirty="0"/>
              <a:t>yes</a:t>
            </a:r>
            <a:r>
              <a:rPr lang="en-US" dirty="0"/>
              <a:t> to one of these questions, </a:t>
            </a:r>
            <a:r>
              <a:rPr lang="en-US" u="sng" dirty="0"/>
              <a:t>this proposal is for y</a:t>
            </a:r>
            <a:r>
              <a:rPr lang="en-US" dirty="0"/>
              <a:t>ou! </a:t>
            </a:r>
            <a:r>
              <a:rPr lang="en-US" dirty="0">
                <a:sym typeface="Wingdings" panose="05000000000000000000" pitchFamily="2" charset="2"/>
              </a:rPr>
              <a:t></a:t>
            </a:r>
            <a:endParaRPr lang="en-US" dirty="0"/>
          </a:p>
        </p:txBody>
      </p:sp>
      <p:pic>
        <p:nvPicPr>
          <p:cNvPr id="4" name="Picture 3">
            <a:extLst>
              <a:ext uri="{FF2B5EF4-FFF2-40B4-BE49-F238E27FC236}">
                <a16:creationId xmlns:a16="http://schemas.microsoft.com/office/drawing/2014/main" id="{3493B37C-809A-418D-9957-3C7B38EB2255}"/>
              </a:ext>
            </a:extLst>
          </p:cNvPr>
          <p:cNvPicPr>
            <a:picLocks noChangeAspect="1"/>
          </p:cNvPicPr>
          <p:nvPr/>
        </p:nvPicPr>
        <p:blipFill>
          <a:blip r:embed="rId2"/>
          <a:stretch>
            <a:fillRect/>
          </a:stretch>
        </p:blipFill>
        <p:spPr>
          <a:xfrm>
            <a:off x="7990293" y="4653738"/>
            <a:ext cx="1711384" cy="1967830"/>
          </a:xfrm>
          <a:prstGeom prst="rect">
            <a:avLst/>
          </a:prstGeom>
          <a:ln>
            <a:solidFill>
              <a:schemeClr val="bg1">
                <a:lumMod val="50000"/>
              </a:schemeClr>
            </a:solidFill>
          </a:ln>
        </p:spPr>
      </p:pic>
      <p:pic>
        <p:nvPicPr>
          <p:cNvPr id="5" name="Picture 4">
            <a:extLst>
              <a:ext uri="{FF2B5EF4-FFF2-40B4-BE49-F238E27FC236}">
                <a16:creationId xmlns:a16="http://schemas.microsoft.com/office/drawing/2014/main" id="{8C52620F-5A15-42A4-BC94-32F43463C983}"/>
              </a:ext>
            </a:extLst>
          </p:cNvPr>
          <p:cNvPicPr>
            <a:picLocks noChangeAspect="1"/>
          </p:cNvPicPr>
          <p:nvPr/>
        </p:nvPicPr>
        <p:blipFill rotWithShape="1">
          <a:blip r:embed="rId3"/>
          <a:srcRect l="6528"/>
          <a:stretch/>
        </p:blipFill>
        <p:spPr>
          <a:xfrm>
            <a:off x="3713307" y="5212081"/>
            <a:ext cx="2027339" cy="1230181"/>
          </a:xfrm>
          <a:prstGeom prst="rect">
            <a:avLst/>
          </a:prstGeom>
        </p:spPr>
      </p:pic>
      <p:pic>
        <p:nvPicPr>
          <p:cNvPr id="6" name="Picture 5">
            <a:extLst>
              <a:ext uri="{FF2B5EF4-FFF2-40B4-BE49-F238E27FC236}">
                <a16:creationId xmlns:a16="http://schemas.microsoft.com/office/drawing/2014/main" id="{857DA032-EBCB-4A6F-A17A-84D0C72CFFAD}"/>
              </a:ext>
            </a:extLst>
          </p:cNvPr>
          <p:cNvPicPr>
            <a:picLocks noChangeAspect="1"/>
          </p:cNvPicPr>
          <p:nvPr/>
        </p:nvPicPr>
        <p:blipFill>
          <a:blip r:embed="rId4"/>
          <a:stretch>
            <a:fillRect/>
          </a:stretch>
        </p:blipFill>
        <p:spPr>
          <a:xfrm>
            <a:off x="384217" y="5088326"/>
            <a:ext cx="1626671" cy="1353936"/>
          </a:xfrm>
          <a:prstGeom prst="rect">
            <a:avLst/>
          </a:prstGeom>
          <a:effectLst>
            <a:softEdge rad="177800"/>
          </a:effectLst>
        </p:spPr>
      </p:pic>
    </p:spTree>
    <p:extLst>
      <p:ext uri="{BB962C8B-B14F-4D97-AF65-F5344CB8AC3E}">
        <p14:creationId xmlns:p14="http://schemas.microsoft.com/office/powerpoint/2010/main" val="25985609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A7D8D-C430-463E-B039-191C703DF7B7}"/>
              </a:ext>
            </a:extLst>
          </p:cNvPr>
          <p:cNvSpPr>
            <a:spLocks noGrp="1"/>
          </p:cNvSpPr>
          <p:nvPr>
            <p:ph type="title"/>
          </p:nvPr>
        </p:nvSpPr>
        <p:spPr>
          <a:xfrm>
            <a:off x="1197553" y="1811655"/>
            <a:ext cx="7922702" cy="898512"/>
          </a:xfrm>
        </p:spPr>
        <p:txBody>
          <a:bodyPr/>
          <a:lstStyle/>
          <a:p>
            <a:br>
              <a:rPr lang="en-US" dirty="0"/>
            </a:br>
            <a:r>
              <a:rPr lang="en-US" dirty="0"/>
              <a:t>What is School’s out for Summer?</a:t>
            </a:r>
          </a:p>
        </p:txBody>
      </p:sp>
      <p:sp>
        <p:nvSpPr>
          <p:cNvPr id="3" name="Content Placeholder 2">
            <a:extLst>
              <a:ext uri="{FF2B5EF4-FFF2-40B4-BE49-F238E27FC236}">
                <a16:creationId xmlns:a16="http://schemas.microsoft.com/office/drawing/2014/main" id="{69D4EE18-2BD4-45DB-BCDD-78BC89446C5B}"/>
              </a:ext>
            </a:extLst>
          </p:cNvPr>
          <p:cNvSpPr>
            <a:spLocks noGrp="1"/>
          </p:cNvSpPr>
          <p:nvPr>
            <p:ph idx="1"/>
          </p:nvPr>
        </p:nvSpPr>
        <p:spPr>
          <a:xfrm>
            <a:off x="1197553" y="2720254"/>
            <a:ext cx="7922702" cy="3240491"/>
          </a:xfrm>
        </p:spPr>
        <p:txBody>
          <a:bodyPr>
            <a:normAutofit fontScale="92500" lnSpcReduction="20000"/>
          </a:bodyPr>
          <a:lstStyle/>
          <a:p>
            <a:r>
              <a:rPr lang="en-US" sz="1485" u="sng" dirty="0"/>
              <a:t>SOFS</a:t>
            </a:r>
            <a:r>
              <a:rPr lang="en-US" sz="1485" dirty="0"/>
              <a:t> is an idea to give staff members more flexibility to their work schedules over the summer months. This might include working more remote days, varied start times, etc. </a:t>
            </a:r>
          </a:p>
          <a:p>
            <a:r>
              <a:rPr lang="en-US" sz="1485" dirty="0"/>
              <a:t>Staff members will have the opportunity from June 1– Aug 1 to work a more flexible schedule.               A Telework Agreement with your proposed schedule change would be required. </a:t>
            </a:r>
          </a:p>
          <a:p>
            <a:pPr marL="0" indent="0">
              <a:buNone/>
            </a:pPr>
            <a:r>
              <a:rPr lang="en-US" sz="1485" dirty="0"/>
              <a:t>                         </a:t>
            </a:r>
            <a:r>
              <a:rPr lang="en-US" sz="1403" dirty="0"/>
              <a:t> * </a:t>
            </a:r>
            <a:r>
              <a:rPr lang="en-US" sz="1485" dirty="0"/>
              <a:t>April 1:  The agreement is submitted to Supervisor for approvals. </a:t>
            </a:r>
          </a:p>
          <a:p>
            <a:pPr marL="0" indent="0">
              <a:buNone/>
            </a:pPr>
            <a:r>
              <a:rPr lang="en-US" sz="1485" dirty="0"/>
              <a:t>                          * May 1:  Supervisor gives approval notice to employee. </a:t>
            </a:r>
          </a:p>
          <a:p>
            <a:pPr marL="0" indent="0">
              <a:buNone/>
            </a:pPr>
            <a:r>
              <a:rPr lang="en-US" sz="1485" dirty="0"/>
              <a:t>                          * May 10: HR receives the signed agreement. </a:t>
            </a:r>
          </a:p>
          <a:p>
            <a:r>
              <a:rPr lang="en-US" sz="1485" dirty="0"/>
              <a:t>If a staff member is needed for an in-person meeting over the summer, they would be obligated to attend as part of their duties.</a:t>
            </a:r>
          </a:p>
          <a:p>
            <a:r>
              <a:rPr lang="en-US" sz="1485" dirty="0"/>
              <a:t>I understand not all staff positions have the ability to work remotely and not all staff members want to work remotely, but for those that are interested, this would be a great opportunity.</a:t>
            </a:r>
          </a:p>
        </p:txBody>
      </p:sp>
      <p:pic>
        <p:nvPicPr>
          <p:cNvPr id="4" name="Picture 3">
            <a:extLst>
              <a:ext uri="{FF2B5EF4-FFF2-40B4-BE49-F238E27FC236}">
                <a16:creationId xmlns:a16="http://schemas.microsoft.com/office/drawing/2014/main" id="{7BC2D7BC-ECB6-45A3-82F4-9C04E6547124}"/>
              </a:ext>
            </a:extLst>
          </p:cNvPr>
          <p:cNvPicPr>
            <a:picLocks noChangeAspect="1"/>
          </p:cNvPicPr>
          <p:nvPr/>
        </p:nvPicPr>
        <p:blipFill rotWithShape="1">
          <a:blip r:embed="rId2"/>
          <a:srcRect l="32473"/>
          <a:stretch/>
        </p:blipFill>
        <p:spPr>
          <a:xfrm rot="428686">
            <a:off x="7939300" y="1236273"/>
            <a:ext cx="1271146" cy="1150765"/>
          </a:xfrm>
          <a:prstGeom prst="rect">
            <a:avLst/>
          </a:prstGeom>
        </p:spPr>
      </p:pic>
    </p:spTree>
    <p:extLst>
      <p:ext uri="{BB962C8B-B14F-4D97-AF65-F5344CB8AC3E}">
        <p14:creationId xmlns:p14="http://schemas.microsoft.com/office/powerpoint/2010/main" val="159166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6FB31-E348-4961-B134-72F2EA992989}"/>
              </a:ext>
            </a:extLst>
          </p:cNvPr>
          <p:cNvSpPr>
            <a:spLocks noGrp="1"/>
          </p:cNvSpPr>
          <p:nvPr>
            <p:ph sz="half" idx="1"/>
          </p:nvPr>
        </p:nvSpPr>
        <p:spPr>
          <a:xfrm>
            <a:off x="1205805" y="2900334"/>
            <a:ext cx="1874613" cy="2601402"/>
          </a:xfrm>
        </p:spPr>
        <p:txBody>
          <a:bodyPr>
            <a:normAutofit fontScale="25000" lnSpcReduction="20000"/>
          </a:bodyPr>
          <a:lstStyle/>
          <a:p>
            <a:pPr marL="0" indent="0">
              <a:buNone/>
            </a:pPr>
            <a:r>
              <a:rPr lang="en-US" sz="5940" dirty="0"/>
              <a:t>Many of our staff members have children out of school over the summer months, hence the title “School’s Out for Summer.” More flexibility would be welcomed. </a:t>
            </a:r>
          </a:p>
          <a:p>
            <a:endParaRPr lang="en-US" dirty="0"/>
          </a:p>
        </p:txBody>
      </p:sp>
      <p:sp>
        <p:nvSpPr>
          <p:cNvPr id="4" name="Content Placeholder 3">
            <a:extLst>
              <a:ext uri="{FF2B5EF4-FFF2-40B4-BE49-F238E27FC236}">
                <a16:creationId xmlns:a16="http://schemas.microsoft.com/office/drawing/2014/main" id="{6C362FFD-A6E2-400B-AE21-556F0678C7E9}"/>
              </a:ext>
            </a:extLst>
          </p:cNvPr>
          <p:cNvSpPr>
            <a:spLocks noGrp="1"/>
          </p:cNvSpPr>
          <p:nvPr>
            <p:ph sz="half" idx="2"/>
          </p:nvPr>
        </p:nvSpPr>
        <p:spPr>
          <a:xfrm>
            <a:off x="2980900" y="2667217"/>
            <a:ext cx="4676934" cy="3392403"/>
          </a:xfrm>
        </p:spPr>
        <p:txBody>
          <a:bodyPr>
            <a:normAutofit fontScale="25000" lnSpcReduction="20000"/>
          </a:bodyPr>
          <a:lstStyle/>
          <a:p>
            <a:pPr marL="0" indent="0" algn="just">
              <a:buNone/>
            </a:pPr>
            <a:r>
              <a:rPr lang="en-US" sz="5115" dirty="0"/>
              <a:t>           Child care cost savings for 8 weeks ranges from</a:t>
            </a:r>
          </a:p>
          <a:p>
            <a:pPr marL="0" indent="0" algn="just">
              <a:buNone/>
            </a:pPr>
            <a:r>
              <a:rPr lang="en-US" sz="5115" dirty="0"/>
              <a:t>           $1,600 to $5,600 at a rate of $200-$700 a week.          </a:t>
            </a:r>
          </a:p>
          <a:p>
            <a:pPr algn="just"/>
            <a:endParaRPr lang="en-US" sz="1980" dirty="0"/>
          </a:p>
          <a:p>
            <a:pPr marL="0" indent="0">
              <a:buNone/>
            </a:pPr>
            <a:endParaRPr lang="en-US" sz="1485" dirty="0"/>
          </a:p>
          <a:p>
            <a:endParaRPr lang="en-US" sz="1485" dirty="0"/>
          </a:p>
          <a:p>
            <a:endParaRPr lang="en-US" sz="1485" dirty="0"/>
          </a:p>
          <a:p>
            <a:endParaRPr lang="en-US" sz="1485" dirty="0"/>
          </a:p>
          <a:p>
            <a:endParaRPr lang="en-US" sz="1485" dirty="0"/>
          </a:p>
          <a:p>
            <a:pPr marL="0" indent="0">
              <a:buNone/>
            </a:pPr>
            <a:r>
              <a:rPr lang="en-US" sz="330" dirty="0"/>
              <a:t>                                                                                                                                       </a:t>
            </a:r>
          </a:p>
          <a:p>
            <a:pPr marL="0" indent="0">
              <a:buNone/>
            </a:pPr>
            <a:r>
              <a:rPr lang="en-US" sz="330" dirty="0"/>
              <a:t>                                                                                                                                                                                                                                                                                                                                                                                                                                                                                                                                                                                  </a:t>
            </a:r>
          </a:p>
          <a:p>
            <a:pPr marL="0" indent="0">
              <a:buNone/>
            </a:pPr>
            <a:r>
              <a:rPr lang="en-US" sz="1485" dirty="0"/>
              <a:t> </a:t>
            </a:r>
          </a:p>
          <a:p>
            <a:pPr marL="0" indent="0">
              <a:buNone/>
            </a:pPr>
            <a:endParaRPr lang="en-US" sz="1485" dirty="0"/>
          </a:p>
          <a:p>
            <a:pPr marL="0" indent="0">
              <a:buNone/>
            </a:pPr>
            <a:r>
              <a:rPr lang="en-US" sz="1485" b="1" dirty="0"/>
              <a:t>                                                                                                            </a:t>
            </a:r>
          </a:p>
          <a:p>
            <a:pPr marL="0" indent="0">
              <a:buNone/>
            </a:pPr>
            <a:r>
              <a:rPr lang="en-US" sz="1485" b="1" dirty="0"/>
              <a:t>         </a:t>
            </a:r>
          </a:p>
          <a:p>
            <a:pPr marL="0" indent="0">
              <a:buNone/>
            </a:pPr>
            <a:r>
              <a:rPr lang="en-US" sz="1485" b="1" dirty="0"/>
              <a:t>   </a:t>
            </a:r>
          </a:p>
          <a:p>
            <a:pPr marL="0" indent="0">
              <a:buNone/>
            </a:pPr>
            <a:r>
              <a:rPr lang="en-US" sz="1485" b="1" dirty="0"/>
              <a:t>                 </a:t>
            </a:r>
            <a:r>
              <a:rPr lang="en-US" sz="2640" dirty="0"/>
              <a:t>Staff, C. E. (2021, August 8). </a:t>
            </a:r>
            <a:r>
              <a:rPr lang="en-US" sz="2640" i="1" dirty="0"/>
              <a:t>This is how much child care costs in 2021- National Average Weekly Rates</a:t>
            </a:r>
            <a:r>
              <a:rPr lang="en-US" sz="2640" dirty="0"/>
              <a:t>. Care.com Resources.                                 </a:t>
            </a:r>
          </a:p>
          <a:p>
            <a:pPr marL="0" indent="0">
              <a:buNone/>
            </a:pPr>
            <a:endParaRPr lang="en-US" sz="1485" dirty="0"/>
          </a:p>
        </p:txBody>
      </p:sp>
      <p:sp>
        <p:nvSpPr>
          <p:cNvPr id="5" name="Title 1">
            <a:extLst>
              <a:ext uri="{FF2B5EF4-FFF2-40B4-BE49-F238E27FC236}">
                <a16:creationId xmlns:a16="http://schemas.microsoft.com/office/drawing/2014/main" id="{A0717017-6876-4873-B090-EBCA6D837EEC}"/>
              </a:ext>
            </a:extLst>
          </p:cNvPr>
          <p:cNvSpPr>
            <a:spLocks noGrp="1"/>
          </p:cNvSpPr>
          <p:nvPr>
            <p:ph type="title"/>
          </p:nvPr>
        </p:nvSpPr>
        <p:spPr>
          <a:xfrm>
            <a:off x="1144477" y="2176987"/>
            <a:ext cx="7924919" cy="490230"/>
          </a:xfrm>
        </p:spPr>
        <p:txBody>
          <a:bodyPr/>
          <a:lstStyle/>
          <a:p>
            <a:r>
              <a:rPr lang="en-US" dirty="0"/>
              <a:t>How does this benefit the Staff?</a:t>
            </a:r>
          </a:p>
        </p:txBody>
      </p:sp>
      <p:pic>
        <p:nvPicPr>
          <p:cNvPr id="7" name="Picture 6">
            <a:extLst>
              <a:ext uri="{FF2B5EF4-FFF2-40B4-BE49-F238E27FC236}">
                <a16:creationId xmlns:a16="http://schemas.microsoft.com/office/drawing/2014/main" id="{EF6339AC-1C56-4920-BA12-3FD9A3C013DE}"/>
              </a:ext>
            </a:extLst>
          </p:cNvPr>
          <p:cNvPicPr>
            <a:picLocks noChangeAspect="1"/>
          </p:cNvPicPr>
          <p:nvPr/>
        </p:nvPicPr>
        <p:blipFill rotWithShape="1">
          <a:blip r:embed="rId2"/>
          <a:srcRect l="4202"/>
          <a:stretch/>
        </p:blipFill>
        <p:spPr>
          <a:xfrm>
            <a:off x="3298778" y="3455804"/>
            <a:ext cx="4140697" cy="1956693"/>
          </a:xfrm>
          <a:prstGeom prst="rect">
            <a:avLst/>
          </a:prstGeom>
        </p:spPr>
      </p:pic>
      <p:pic>
        <p:nvPicPr>
          <p:cNvPr id="9" name="Picture 8">
            <a:extLst>
              <a:ext uri="{FF2B5EF4-FFF2-40B4-BE49-F238E27FC236}">
                <a16:creationId xmlns:a16="http://schemas.microsoft.com/office/drawing/2014/main" id="{A3090A59-6FAE-4003-A4B2-AF46817E6F79}"/>
              </a:ext>
            </a:extLst>
          </p:cNvPr>
          <p:cNvPicPr>
            <a:picLocks noChangeAspect="1"/>
          </p:cNvPicPr>
          <p:nvPr/>
        </p:nvPicPr>
        <p:blipFill>
          <a:blip r:embed="rId3"/>
          <a:stretch>
            <a:fillRect/>
          </a:stretch>
        </p:blipFill>
        <p:spPr>
          <a:xfrm>
            <a:off x="402127" y="5412497"/>
            <a:ext cx="1049451" cy="1002359"/>
          </a:xfrm>
          <a:prstGeom prst="rect">
            <a:avLst/>
          </a:prstGeom>
        </p:spPr>
      </p:pic>
      <p:sp>
        <p:nvSpPr>
          <p:cNvPr id="8" name="Content Placeholder 2">
            <a:extLst>
              <a:ext uri="{FF2B5EF4-FFF2-40B4-BE49-F238E27FC236}">
                <a16:creationId xmlns:a16="http://schemas.microsoft.com/office/drawing/2014/main" id="{EF43C6F6-15F6-4379-85C6-7873E51732F3}"/>
              </a:ext>
            </a:extLst>
          </p:cNvPr>
          <p:cNvSpPr txBox="1">
            <a:spLocks/>
          </p:cNvSpPr>
          <p:nvPr/>
        </p:nvSpPr>
        <p:spPr>
          <a:xfrm>
            <a:off x="7745552" y="2900333"/>
            <a:ext cx="1616493" cy="3067635"/>
          </a:xfrm>
          <a:prstGeom prst="rect">
            <a:avLst/>
          </a:prstGeom>
        </p:spPr>
        <p:txBody>
          <a:bodyPr vert="horz" lIns="75438" tIns="37719" rIns="75438" bIns="37719"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defTabSz="754380">
              <a:spcBef>
                <a:spcPts val="825"/>
              </a:spcBef>
              <a:buClr>
                <a:srgbClr val="B71E42"/>
              </a:buClr>
              <a:buNone/>
            </a:pPr>
            <a:r>
              <a:rPr lang="en-US" sz="1650" dirty="0">
                <a:solidFill>
                  <a:prstClr val="black"/>
                </a:solidFill>
                <a:latin typeface="Gill Sans MT" panose="020B0502020104020203"/>
              </a:rPr>
              <a:t>This initiative is not only for staff with children. Staff who do not have children, are able to share in this added benefit as well. </a:t>
            </a:r>
          </a:p>
          <a:p>
            <a:pPr marL="188595" indent="-188595" defTabSz="754380">
              <a:spcBef>
                <a:spcPts val="825"/>
              </a:spcBef>
              <a:buClr>
                <a:srgbClr val="B71E42"/>
              </a:buClr>
            </a:pPr>
            <a:endParaRPr lang="en-US" sz="1650" dirty="0">
              <a:solidFill>
                <a:prstClr val="black"/>
              </a:solidFill>
              <a:latin typeface="Gill Sans MT" panose="020B0502020104020203"/>
            </a:endParaRPr>
          </a:p>
        </p:txBody>
      </p:sp>
    </p:spTree>
    <p:extLst>
      <p:ext uri="{BB962C8B-B14F-4D97-AF65-F5344CB8AC3E}">
        <p14:creationId xmlns:p14="http://schemas.microsoft.com/office/powerpoint/2010/main" val="334323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0D34-A13D-4F5C-9E71-8F0C18F41468}"/>
              </a:ext>
            </a:extLst>
          </p:cNvPr>
          <p:cNvSpPr>
            <a:spLocks noGrp="1"/>
          </p:cNvSpPr>
          <p:nvPr>
            <p:ph type="title"/>
          </p:nvPr>
        </p:nvSpPr>
        <p:spPr>
          <a:xfrm>
            <a:off x="1197551" y="2163627"/>
            <a:ext cx="7922702" cy="484387"/>
          </a:xfrm>
        </p:spPr>
        <p:txBody>
          <a:bodyPr/>
          <a:lstStyle/>
          <a:p>
            <a:r>
              <a:rPr lang="en-US" dirty="0"/>
              <a:t>How does this benefit the university?</a:t>
            </a:r>
          </a:p>
        </p:txBody>
      </p:sp>
      <p:sp>
        <p:nvSpPr>
          <p:cNvPr id="3" name="Content Placeholder 2">
            <a:extLst>
              <a:ext uri="{FF2B5EF4-FFF2-40B4-BE49-F238E27FC236}">
                <a16:creationId xmlns:a16="http://schemas.microsoft.com/office/drawing/2014/main" id="{F7F7A0C4-87C2-46D6-8D34-1BBC270808ED}"/>
              </a:ext>
            </a:extLst>
          </p:cNvPr>
          <p:cNvSpPr>
            <a:spLocks noGrp="1"/>
          </p:cNvSpPr>
          <p:nvPr>
            <p:ph idx="1"/>
          </p:nvPr>
        </p:nvSpPr>
        <p:spPr>
          <a:xfrm>
            <a:off x="1197551" y="2648014"/>
            <a:ext cx="7922702" cy="3294934"/>
          </a:xfrm>
        </p:spPr>
        <p:txBody>
          <a:bodyPr>
            <a:normAutofit/>
          </a:bodyPr>
          <a:lstStyle/>
          <a:p>
            <a:r>
              <a:rPr lang="en-US" dirty="0"/>
              <a:t>Staff would view this as an additional “benefit” offered by the university.</a:t>
            </a:r>
          </a:p>
          <a:p>
            <a:r>
              <a:rPr lang="en-US" u="sng" dirty="0"/>
              <a:t>No cost</a:t>
            </a:r>
            <a:r>
              <a:rPr lang="en-US" dirty="0"/>
              <a:t> to the university. </a:t>
            </a:r>
          </a:p>
          <a:p>
            <a:r>
              <a:rPr lang="en-US" dirty="0"/>
              <a:t>An opportunity to save money on utilities and general supplies.  With fewer employees on campus, building maintenance and summer projects can continue with little to no interruptions to staff during work hours.</a:t>
            </a:r>
          </a:p>
          <a:p>
            <a:r>
              <a:rPr lang="en-US" dirty="0"/>
              <a:t>“Percolate Park” is free advertising for the university with the opportunity to build community where staff members reside.</a:t>
            </a:r>
          </a:p>
          <a:p>
            <a:r>
              <a:rPr lang="en-US" dirty="0"/>
              <a:t>Employees gain a new perspective and return rejuvenated for the start of the new           academic year. </a:t>
            </a:r>
          </a:p>
          <a:p>
            <a:endParaRPr lang="en-US" dirty="0"/>
          </a:p>
          <a:p>
            <a:pPr marL="0" indent="0">
              <a:buNone/>
            </a:pPr>
            <a:endParaRPr lang="en-US" dirty="0"/>
          </a:p>
        </p:txBody>
      </p:sp>
      <p:pic>
        <p:nvPicPr>
          <p:cNvPr id="4" name="Picture 3">
            <a:extLst>
              <a:ext uri="{FF2B5EF4-FFF2-40B4-BE49-F238E27FC236}">
                <a16:creationId xmlns:a16="http://schemas.microsoft.com/office/drawing/2014/main" id="{A949291D-B093-45B9-A5EF-68CE8466B595}"/>
              </a:ext>
            </a:extLst>
          </p:cNvPr>
          <p:cNvPicPr>
            <a:picLocks noChangeAspect="1"/>
          </p:cNvPicPr>
          <p:nvPr/>
        </p:nvPicPr>
        <p:blipFill>
          <a:blip r:embed="rId2"/>
          <a:stretch>
            <a:fillRect/>
          </a:stretch>
        </p:blipFill>
        <p:spPr>
          <a:xfrm>
            <a:off x="8271177" y="2036971"/>
            <a:ext cx="1179343" cy="1023735"/>
          </a:xfrm>
          <a:prstGeom prst="rect">
            <a:avLst/>
          </a:prstGeom>
        </p:spPr>
      </p:pic>
      <p:pic>
        <p:nvPicPr>
          <p:cNvPr id="6" name="Picture 5">
            <a:extLst>
              <a:ext uri="{FF2B5EF4-FFF2-40B4-BE49-F238E27FC236}">
                <a16:creationId xmlns:a16="http://schemas.microsoft.com/office/drawing/2014/main" id="{3C17AD6A-16DA-4C51-A43C-DF9201460ACE}"/>
              </a:ext>
            </a:extLst>
          </p:cNvPr>
          <p:cNvPicPr>
            <a:picLocks noChangeAspect="1"/>
          </p:cNvPicPr>
          <p:nvPr/>
        </p:nvPicPr>
        <p:blipFill rotWithShape="1">
          <a:blip r:embed="rId3"/>
          <a:srcRect l="8971" t="-4020" r="2999" b="-1622"/>
          <a:stretch/>
        </p:blipFill>
        <p:spPr>
          <a:xfrm>
            <a:off x="8649339" y="5364017"/>
            <a:ext cx="1179343" cy="1189973"/>
          </a:xfrm>
          <a:prstGeom prst="rect">
            <a:avLst/>
          </a:prstGeom>
          <a:effectLst>
            <a:softEdge rad="0"/>
          </a:effectLst>
        </p:spPr>
      </p:pic>
    </p:spTree>
    <p:extLst>
      <p:ext uri="{BB962C8B-B14F-4D97-AF65-F5344CB8AC3E}">
        <p14:creationId xmlns:p14="http://schemas.microsoft.com/office/powerpoint/2010/main" val="153391069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BCBE35-0985-4E16-9E97-E756AF4F8855}"/>
              </a:ext>
            </a:extLst>
          </p:cNvPr>
          <p:cNvSpPr>
            <a:spLocks noGrp="1"/>
          </p:cNvSpPr>
          <p:nvPr>
            <p:ph idx="1"/>
          </p:nvPr>
        </p:nvSpPr>
        <p:spPr>
          <a:xfrm>
            <a:off x="1197553" y="2720255"/>
            <a:ext cx="7922702" cy="3286812"/>
          </a:xfrm>
        </p:spPr>
        <p:txBody>
          <a:bodyPr>
            <a:normAutofit/>
          </a:bodyPr>
          <a:lstStyle/>
          <a:p>
            <a:pPr marL="0" indent="0">
              <a:buNone/>
            </a:pPr>
            <a:endParaRPr lang="en-US" sz="413" dirty="0"/>
          </a:p>
          <a:p>
            <a:pPr marL="0" indent="0">
              <a:buNone/>
            </a:pPr>
            <a:endParaRPr lang="en-US" sz="2640" dirty="0"/>
          </a:p>
          <a:p>
            <a:pPr marL="0" indent="0">
              <a:buNone/>
            </a:pPr>
            <a:endParaRPr lang="en-US" sz="2640" dirty="0"/>
          </a:p>
          <a:p>
            <a:pPr marL="0" indent="0">
              <a:buNone/>
            </a:pPr>
            <a:endParaRPr lang="en-US" sz="2640" dirty="0"/>
          </a:p>
          <a:p>
            <a:pPr marL="0" indent="0">
              <a:buNone/>
            </a:pPr>
            <a:endParaRPr lang="en-US" sz="2640" dirty="0"/>
          </a:p>
          <a:p>
            <a:pPr marL="0" indent="0">
              <a:buNone/>
            </a:pPr>
            <a:r>
              <a:rPr lang="en-US" sz="2640" dirty="0"/>
              <a:t>Thank you for your time and consideration.</a:t>
            </a:r>
          </a:p>
          <a:p>
            <a:pPr marL="0" indent="0">
              <a:buNone/>
            </a:pPr>
            <a:endParaRPr lang="en-US" sz="2640" dirty="0"/>
          </a:p>
          <a:p>
            <a:pPr marL="0" indent="0">
              <a:buNone/>
            </a:pPr>
            <a:endParaRPr lang="en-US" sz="2970" dirty="0"/>
          </a:p>
          <a:p>
            <a:pPr marL="0" indent="0">
              <a:buNone/>
            </a:pPr>
            <a:endParaRPr lang="en-US" sz="2970" dirty="0"/>
          </a:p>
        </p:txBody>
      </p:sp>
      <p:pic>
        <p:nvPicPr>
          <p:cNvPr id="7" name="Picture 6">
            <a:extLst>
              <a:ext uri="{FF2B5EF4-FFF2-40B4-BE49-F238E27FC236}">
                <a16:creationId xmlns:a16="http://schemas.microsoft.com/office/drawing/2014/main" id="{0C3A7C52-95F3-4DF0-A6BE-3B90A9A5EA7C}"/>
              </a:ext>
            </a:extLst>
          </p:cNvPr>
          <p:cNvPicPr>
            <a:picLocks noChangeAspect="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6933"/>
                    </a14:imgEffect>
                  </a14:imgLayer>
                </a14:imgProps>
              </a:ext>
            </a:extLst>
          </a:blip>
          <a:srcRect l="4702" t="7459" r="3036" b="7909"/>
          <a:stretch/>
        </p:blipFill>
        <p:spPr>
          <a:xfrm>
            <a:off x="1197553" y="1473756"/>
            <a:ext cx="2868216" cy="980806"/>
          </a:xfrm>
          <a:prstGeom prst="rect">
            <a:avLst/>
          </a:prstGeom>
          <a:effectLst/>
        </p:spPr>
      </p:pic>
      <p:sp>
        <p:nvSpPr>
          <p:cNvPr id="8" name="TextBox 7">
            <a:extLst>
              <a:ext uri="{FF2B5EF4-FFF2-40B4-BE49-F238E27FC236}">
                <a16:creationId xmlns:a16="http://schemas.microsoft.com/office/drawing/2014/main" id="{4CF78E65-BA60-4620-A698-F379F15AD2EE}"/>
              </a:ext>
            </a:extLst>
          </p:cNvPr>
          <p:cNvSpPr txBox="1"/>
          <p:nvPr/>
        </p:nvSpPr>
        <p:spPr>
          <a:xfrm>
            <a:off x="1197551" y="2830115"/>
            <a:ext cx="8719403" cy="2377574"/>
          </a:xfrm>
          <a:prstGeom prst="rect">
            <a:avLst/>
          </a:prstGeom>
          <a:noFill/>
        </p:spPr>
        <p:txBody>
          <a:bodyPr wrap="square" rtlCol="0">
            <a:spAutoFit/>
          </a:bodyPr>
          <a:lstStyle/>
          <a:p>
            <a:pPr marL="282893" indent="-282893" defTabSz="377190">
              <a:lnSpc>
                <a:spcPct val="150000"/>
              </a:lnSpc>
              <a:buBlip>
                <a:blip r:embed="rId4">
                  <a:extLst>
                    <a:ext uri="{96DAC541-7B7A-43D3-8B79-37D633B846F1}">
                      <asvg:svgBlip xmlns:asvg="http://schemas.microsoft.com/office/drawing/2016/SVG/main" r:embed="rId5"/>
                    </a:ext>
                  </a:extLst>
                </a:blip>
              </a:buBlip>
            </a:pPr>
            <a:r>
              <a:rPr lang="en-US" sz="1980" dirty="0">
                <a:solidFill>
                  <a:srgbClr val="A50021"/>
                </a:solidFill>
                <a:latin typeface="Gill Sans MT" panose="020B0502020104020203"/>
              </a:rPr>
              <a:t>Who:      Staff</a:t>
            </a:r>
          </a:p>
          <a:p>
            <a:pPr marL="282893" indent="-282893" defTabSz="377190">
              <a:lnSpc>
                <a:spcPct val="150000"/>
              </a:lnSpc>
              <a:buBlip>
                <a:blip r:embed="rId4">
                  <a:extLst>
                    <a:ext uri="{96DAC541-7B7A-43D3-8B79-37D633B846F1}">
                      <asvg:svgBlip xmlns:asvg="http://schemas.microsoft.com/office/drawing/2016/SVG/main" r:embed="rId5"/>
                    </a:ext>
                  </a:extLst>
                </a:blip>
              </a:buBlip>
            </a:pPr>
            <a:r>
              <a:rPr lang="en-US" sz="1980" dirty="0">
                <a:solidFill>
                  <a:srgbClr val="A50021"/>
                </a:solidFill>
                <a:latin typeface="Gill Sans MT" panose="020B0502020104020203"/>
              </a:rPr>
              <a:t>What:     Participate in SOFS</a:t>
            </a:r>
          </a:p>
          <a:p>
            <a:pPr marL="282893" indent="-282893" defTabSz="377190">
              <a:lnSpc>
                <a:spcPct val="150000"/>
              </a:lnSpc>
              <a:buBlip>
                <a:blip r:embed="rId4">
                  <a:extLst>
                    <a:ext uri="{96DAC541-7B7A-43D3-8B79-37D633B846F1}">
                      <asvg:svgBlip xmlns:asvg="http://schemas.microsoft.com/office/drawing/2016/SVG/main" r:embed="rId5"/>
                    </a:ext>
                  </a:extLst>
                </a:blip>
              </a:buBlip>
            </a:pPr>
            <a:r>
              <a:rPr lang="en-US" sz="1980" dirty="0">
                <a:solidFill>
                  <a:srgbClr val="A50021"/>
                </a:solidFill>
                <a:latin typeface="Gill Sans MT" panose="020B0502020104020203"/>
              </a:rPr>
              <a:t>When:    June 1- Aug 1</a:t>
            </a:r>
          </a:p>
          <a:p>
            <a:pPr marL="282893" indent="-282893" defTabSz="377190">
              <a:lnSpc>
                <a:spcPct val="150000"/>
              </a:lnSpc>
              <a:buBlip>
                <a:blip r:embed="rId4">
                  <a:extLst>
                    <a:ext uri="{96DAC541-7B7A-43D3-8B79-37D633B846F1}">
                      <asvg:svgBlip xmlns:asvg="http://schemas.microsoft.com/office/drawing/2016/SVG/main" r:embed="rId5"/>
                    </a:ext>
                  </a:extLst>
                </a:blip>
              </a:buBlip>
            </a:pPr>
            <a:r>
              <a:rPr lang="en-US" sz="1980" dirty="0">
                <a:solidFill>
                  <a:srgbClr val="A50021"/>
                </a:solidFill>
                <a:latin typeface="Gill Sans MT" panose="020B0502020104020203"/>
              </a:rPr>
              <a:t>Where:   Remote or on campus</a:t>
            </a:r>
          </a:p>
          <a:p>
            <a:pPr marL="282893" indent="-282893" defTabSz="377190">
              <a:lnSpc>
                <a:spcPct val="150000"/>
              </a:lnSpc>
              <a:buBlip>
                <a:blip r:embed="rId4">
                  <a:extLst>
                    <a:ext uri="{96DAC541-7B7A-43D3-8B79-37D633B846F1}">
                      <asvg:svgBlip xmlns:asvg="http://schemas.microsoft.com/office/drawing/2016/SVG/main" r:embed="rId5"/>
                    </a:ext>
                  </a:extLst>
                </a:blip>
              </a:buBlip>
            </a:pPr>
            <a:r>
              <a:rPr lang="en-US" sz="1980" dirty="0">
                <a:solidFill>
                  <a:srgbClr val="A50021"/>
                </a:solidFill>
                <a:latin typeface="Gill Sans MT" panose="020B0502020104020203"/>
              </a:rPr>
              <a:t>Why:      Reduce stress, save money, build community and gain a new perspective</a:t>
            </a:r>
          </a:p>
        </p:txBody>
      </p:sp>
    </p:spTree>
    <p:extLst>
      <p:ext uri="{BB962C8B-B14F-4D97-AF65-F5344CB8AC3E}">
        <p14:creationId xmlns:p14="http://schemas.microsoft.com/office/powerpoint/2010/main" val="2781812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0" y="1967878"/>
            <a:ext cx="6700603" cy="2626360"/>
          </a:xfrm>
        </p:spPr>
        <p:txBody>
          <a:bodyPr/>
          <a:lstStyle/>
          <a:p>
            <a:r>
              <a:rPr lang="en-US" dirty="0">
                <a:solidFill>
                  <a:srgbClr val="9A0403"/>
                </a:solidFill>
                <a:latin typeface="Knockout 50 Welterweight" charset="0"/>
                <a:ea typeface="Knockout 50 Welterweight" charset="0"/>
                <a:cs typeface="Knockout 50 Welterweight" charset="0"/>
              </a:rPr>
              <a:t>Park</a:t>
            </a:r>
            <a:br>
              <a:rPr lang="en-US" dirty="0">
                <a:solidFill>
                  <a:srgbClr val="9A0403"/>
                </a:solidFill>
                <a:latin typeface="Knockout 50 Welterweight" charset="0"/>
                <a:ea typeface="Knockout 50 Welterweight" charset="0"/>
                <a:cs typeface="Knockout 50 Welterweight" charset="0"/>
              </a:rPr>
            </a:br>
            <a:r>
              <a:rPr lang="en-US" dirty="0">
                <a:solidFill>
                  <a:srgbClr val="9A0403"/>
                </a:solidFill>
                <a:latin typeface="Knockout 50 Welterweight" charset="0"/>
                <a:ea typeface="Knockout 50 Welterweight" charset="0"/>
                <a:cs typeface="Knockout 50 Welterweight" charset="0"/>
              </a:rPr>
              <a:t>P.R.I.M.E. Week</a:t>
            </a:r>
          </a:p>
        </p:txBody>
      </p:sp>
      <p:sp>
        <p:nvSpPr>
          <p:cNvPr id="3" name="Subtitle 2"/>
          <p:cNvSpPr>
            <a:spLocks noGrp="1"/>
          </p:cNvSpPr>
          <p:nvPr>
            <p:ph type="subTitle" idx="1"/>
          </p:nvPr>
        </p:nvSpPr>
        <p:spPr>
          <a:xfrm>
            <a:off x="0" y="4695521"/>
            <a:ext cx="6505731" cy="1821338"/>
          </a:xfrm>
        </p:spPr>
        <p:txBody>
          <a:bodyPr/>
          <a:lstStyle/>
          <a:p>
            <a:r>
              <a:rPr lang="en-US" dirty="0">
                <a:solidFill>
                  <a:srgbClr val="FFC000"/>
                </a:solidFill>
                <a:latin typeface="Eames Century Modern" charset="0"/>
                <a:ea typeface="Eames Century Modern" charset="0"/>
                <a:cs typeface="Eames Century Modern" charset="0"/>
              </a:rPr>
              <a:t>Setting up to make</a:t>
            </a:r>
          </a:p>
          <a:p>
            <a:r>
              <a:rPr lang="en-US" dirty="0">
                <a:solidFill>
                  <a:srgbClr val="FFC000"/>
                </a:solidFill>
                <a:latin typeface="Eames Century Modern" charset="0"/>
                <a:ea typeface="Eames Century Modern" charset="0"/>
                <a:cs typeface="Eames Century Modern" charset="0"/>
              </a:rPr>
              <a:t>Park University Work Better</a:t>
            </a:r>
          </a:p>
        </p:txBody>
      </p:sp>
      <p:sp>
        <p:nvSpPr>
          <p:cNvPr id="5" name="Rectangle 4">
            <a:extLst>
              <a:ext uri="{FF2B5EF4-FFF2-40B4-BE49-F238E27FC236}">
                <a16:creationId xmlns:a16="http://schemas.microsoft.com/office/drawing/2014/main" id="{66198D93-672B-4805-9D17-4B4908C7B7BD}"/>
              </a:ext>
            </a:extLst>
          </p:cNvPr>
          <p:cNvSpPr/>
          <p:nvPr/>
        </p:nvSpPr>
        <p:spPr>
          <a:xfrm>
            <a:off x="1281877" y="5606190"/>
            <a:ext cx="4289584" cy="1327030"/>
          </a:xfrm>
          <a:prstGeom prst="rect">
            <a:avLst/>
          </a:prstGeom>
        </p:spPr>
        <p:txBody>
          <a:bodyPr wrap="square">
            <a:spAutoFit/>
          </a:bodyPr>
          <a:lstStyle/>
          <a:p>
            <a:r>
              <a:rPr lang="en-US" u="sng" dirty="0">
                <a:hlinkClick r:id="rId4"/>
              </a:rPr>
              <a:t>https://drive.google.com/file/d/1qLIAycw1e_nvtjJUhN9HuVto6EbPqqLU/view?usp=sharing</a:t>
            </a:r>
            <a:endParaRPr lang="en-US" dirty="0">
              <a:hlinkClick r:id="rId4"/>
            </a:endParaRPr>
          </a:p>
          <a:p>
            <a:endParaRPr lang="en-US" dirty="0"/>
          </a:p>
        </p:txBody>
      </p:sp>
    </p:spTree>
    <p:extLst>
      <p:ext uri="{BB962C8B-B14F-4D97-AF65-F5344CB8AC3E}">
        <p14:creationId xmlns:p14="http://schemas.microsoft.com/office/powerpoint/2010/main" val="1020441264"/>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rgundy Mackay template 8.5 x 11" id="{533DD7F3-BBB7-E64F-A453-93ED8B42F5CB}" vid="{D66760A7-8E0D-C745-990A-6967FF60036B}"/>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1_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TF16411175_Green pitch deck_AAS_v4" id="{7774237F-020F-43A5-B912-064E6C199417}" vid="{D87B7C14-9379-4774-A3D4-9FA5066AD9EB}"/>
    </a:ext>
  </a:extLst>
</a:theme>
</file>

<file path=ppt/theme/theme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42B6B69D04F7499D7CE0D1E6BBA04B" ma:contentTypeVersion="13" ma:contentTypeDescription="Create a new document." ma:contentTypeScope="" ma:versionID="f47569f170e6238bbbce109c9b4125b2">
  <xsd:schema xmlns:xsd="http://www.w3.org/2001/XMLSchema" xmlns:xs="http://www.w3.org/2001/XMLSchema" xmlns:p="http://schemas.microsoft.com/office/2006/metadata/properties" xmlns:ns3="099c8bfc-ead7-444a-979c-647d8717297a" xmlns:ns4="85f4a276-4cb0-4f80-a145-952dd192dbb7" targetNamespace="http://schemas.microsoft.com/office/2006/metadata/properties" ma:root="true" ma:fieldsID="868ae7ad345a7f9d32d5cc850396c8c5" ns3:_="" ns4:_="">
    <xsd:import namespace="099c8bfc-ead7-444a-979c-647d8717297a"/>
    <xsd:import namespace="85f4a276-4cb0-4f80-a145-952dd192dbb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c8bfc-ead7-444a-979c-647d871729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f4a276-4cb0-4f80-a145-952dd192db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7ECE91-B168-43DB-8B65-42F2E5E02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c8bfc-ead7-444a-979c-647d8717297a"/>
    <ds:schemaRef ds:uri="85f4a276-4cb0-4f80-a145-952dd192d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700BF3-B107-4552-8978-A12774BD24BA}">
  <ds:schemaRefs>
    <ds:schemaRef ds:uri="http://schemas.microsoft.com/sharepoint/v3/contenttype/forms"/>
  </ds:schemaRefs>
</ds:datastoreItem>
</file>

<file path=customXml/itemProps3.xml><?xml version="1.0" encoding="utf-8"?>
<ds:datastoreItem xmlns:ds="http://schemas.openxmlformats.org/officeDocument/2006/customXml" ds:itemID="{6C5B4348-C0B9-4A5A-98D6-C4A5B5A5CD6E}">
  <ds:schemaRefs>
    <ds:schemaRef ds:uri="http://purl.org/dc/elements/1.1/"/>
    <ds:schemaRef ds:uri="http://purl.org/dc/dcmitype/"/>
    <ds:schemaRef ds:uri="http://purl.org/dc/terms/"/>
    <ds:schemaRef ds:uri="85f4a276-4cb0-4f80-a145-952dd192dbb7"/>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099c8bfc-ead7-444a-979c-647d8717297a"/>
  </ds:schemaRefs>
</ds:datastoreItem>
</file>

<file path=docProps/app.xml><?xml version="1.0" encoding="utf-8"?>
<Properties xmlns="http://schemas.openxmlformats.org/officeDocument/2006/extended-properties" xmlns:vt="http://schemas.openxmlformats.org/officeDocument/2006/docPropsVTypes">
  <Template>Burgundy Mackay template 8.5 x 11</Template>
  <TotalTime>3540</TotalTime>
  <Words>2351</Words>
  <Application>Microsoft Office PowerPoint</Application>
  <PresentationFormat>Custom</PresentationFormat>
  <Paragraphs>254</Paragraphs>
  <Slides>33</Slides>
  <Notes>14</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33</vt:i4>
      </vt:variant>
    </vt:vector>
  </HeadingPairs>
  <TitlesOfParts>
    <vt:vector size="52" baseType="lpstr">
      <vt:lpstr>Arial</vt:lpstr>
      <vt:lpstr>Britannic Bold</vt:lpstr>
      <vt:lpstr>Calibri</vt:lpstr>
      <vt:lpstr>Calibri Light</vt:lpstr>
      <vt:lpstr>Century Gothic</vt:lpstr>
      <vt:lpstr>Eames Century Modern</vt:lpstr>
      <vt:lpstr>Eames Century Modern Book</vt:lpstr>
      <vt:lpstr>Gill Sans MT</vt:lpstr>
      <vt:lpstr>Ink Free</vt:lpstr>
      <vt:lpstr>Knockout 50 Welterweight</vt:lpstr>
      <vt:lpstr>Mongolian Baiti</vt:lpstr>
      <vt:lpstr>Rockwell</vt:lpstr>
      <vt:lpstr>Times New Roman</vt:lpstr>
      <vt:lpstr>Wingdings</vt:lpstr>
      <vt:lpstr>Wingdings 2</vt:lpstr>
      <vt:lpstr>Office Theme</vt:lpstr>
      <vt:lpstr>Gallery</vt:lpstr>
      <vt:lpstr>1_Office Theme</vt:lpstr>
      <vt:lpstr>Quotable</vt:lpstr>
      <vt:lpstr>Think Tank 2022</vt:lpstr>
      <vt:lpstr>PowerPoint Presentation</vt:lpstr>
      <vt:lpstr>School’s out for summer</vt:lpstr>
      <vt:lpstr>School’s out... NOW WHAT </vt:lpstr>
      <vt:lpstr> What is School’s out for Summer?</vt:lpstr>
      <vt:lpstr>How does this benefit the Staff?</vt:lpstr>
      <vt:lpstr>How does this benefit the university?</vt:lpstr>
      <vt:lpstr>PowerPoint Presentation</vt:lpstr>
      <vt:lpstr>Park P.R.I.M.E. Week</vt:lpstr>
      <vt:lpstr>P.R.I.M.E. Week What is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Full-Circle Reviewing</vt:lpstr>
      <vt:lpstr>The Breakdown</vt:lpstr>
      <vt:lpstr>Full-Circle Reviewing</vt:lpstr>
      <vt:lpstr>How?</vt:lpstr>
      <vt:lpstr>Why?</vt:lpstr>
      <vt:lpstr>Sources</vt:lpstr>
      <vt:lpstr>Campus Beautification Projects</vt:lpstr>
      <vt:lpstr>Purpose</vt:lpstr>
      <vt:lpstr>Examples</vt:lpstr>
      <vt:lpstr>PowerPoint Presentation</vt:lpstr>
      <vt:lpstr>Funding</vt:lpstr>
      <vt:lpstr>Strategic Alliances</vt:lpstr>
      <vt:lpstr>Thank You</vt:lpstr>
      <vt:lpstr>Q&amp;A Session</vt:lpstr>
      <vt:lpstr>Fan Favorite Poll</vt:lpstr>
      <vt:lpstr>Thank you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 OF PRESENTATION</dc:title>
  <dc:creator>Microsoft Office User</dc:creator>
  <cp:lastModifiedBy>Frohna, Wendi</cp:lastModifiedBy>
  <cp:revision>44</cp:revision>
  <dcterms:created xsi:type="dcterms:W3CDTF">2020-08-04T16:46:18Z</dcterms:created>
  <dcterms:modified xsi:type="dcterms:W3CDTF">2022-03-14T13:37:50Z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0x0101005942B6B69D04F7499D7CE0D1E6BBA04B</vt:lpwstr>
  </property>
</Properties>
</file>